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2"/>
  </p:notesMasterIdLst>
  <p:handoutMasterIdLst>
    <p:handoutMasterId r:id="rId103"/>
  </p:handoutMasterIdLst>
  <p:sldIdLst>
    <p:sldId id="492" r:id="rId2"/>
    <p:sldId id="484" r:id="rId3"/>
    <p:sldId id="485" r:id="rId4"/>
    <p:sldId id="486" r:id="rId5"/>
    <p:sldId id="487" r:id="rId6"/>
    <p:sldId id="488" r:id="rId7"/>
    <p:sldId id="489" r:id="rId8"/>
    <p:sldId id="419" r:id="rId9"/>
    <p:sldId id="420" r:id="rId10"/>
    <p:sldId id="421" r:id="rId11"/>
    <p:sldId id="493" r:id="rId12"/>
    <p:sldId id="494" r:id="rId13"/>
    <p:sldId id="422" r:id="rId14"/>
    <p:sldId id="432" r:id="rId15"/>
    <p:sldId id="433" r:id="rId16"/>
    <p:sldId id="499" r:id="rId17"/>
    <p:sldId id="341" r:id="rId18"/>
    <p:sldId id="495" r:id="rId19"/>
    <p:sldId id="496" r:id="rId20"/>
    <p:sldId id="497" r:id="rId21"/>
    <p:sldId id="344" r:id="rId22"/>
    <p:sldId id="434" r:id="rId23"/>
    <p:sldId id="498" r:id="rId24"/>
    <p:sldId id="436" r:id="rId25"/>
    <p:sldId id="437" r:id="rId26"/>
    <p:sldId id="438" r:id="rId27"/>
    <p:sldId id="439" r:id="rId28"/>
    <p:sldId id="440" r:id="rId29"/>
    <p:sldId id="441" r:id="rId30"/>
    <p:sldId id="442" r:id="rId31"/>
    <p:sldId id="443" r:id="rId32"/>
    <p:sldId id="444" r:id="rId33"/>
    <p:sldId id="445" r:id="rId34"/>
    <p:sldId id="446" r:id="rId35"/>
    <p:sldId id="490" r:id="rId36"/>
    <p:sldId id="447" r:id="rId37"/>
    <p:sldId id="448" r:id="rId38"/>
    <p:sldId id="449" r:id="rId39"/>
    <p:sldId id="450" r:id="rId40"/>
    <p:sldId id="451" r:id="rId41"/>
    <p:sldId id="452" r:id="rId42"/>
    <p:sldId id="453" r:id="rId43"/>
    <p:sldId id="455" r:id="rId44"/>
    <p:sldId id="456" r:id="rId45"/>
    <p:sldId id="457" r:id="rId46"/>
    <p:sldId id="458" r:id="rId47"/>
    <p:sldId id="459" r:id="rId48"/>
    <p:sldId id="460" r:id="rId49"/>
    <p:sldId id="461" r:id="rId50"/>
    <p:sldId id="462" r:id="rId51"/>
    <p:sldId id="463" r:id="rId52"/>
    <p:sldId id="464" r:id="rId53"/>
    <p:sldId id="465" r:id="rId54"/>
    <p:sldId id="467" r:id="rId55"/>
    <p:sldId id="473" r:id="rId56"/>
    <p:sldId id="474" r:id="rId57"/>
    <p:sldId id="475" r:id="rId58"/>
    <p:sldId id="476" r:id="rId59"/>
    <p:sldId id="477" r:id="rId60"/>
    <p:sldId id="478" r:id="rId61"/>
    <p:sldId id="479" r:id="rId62"/>
    <p:sldId id="480" r:id="rId63"/>
    <p:sldId id="481" r:id="rId64"/>
    <p:sldId id="482" r:id="rId65"/>
    <p:sldId id="500" r:id="rId66"/>
    <p:sldId id="501" r:id="rId67"/>
    <p:sldId id="502" r:id="rId68"/>
    <p:sldId id="503" r:id="rId69"/>
    <p:sldId id="491" r:id="rId70"/>
    <p:sldId id="466" r:id="rId71"/>
    <p:sldId id="353" r:id="rId72"/>
    <p:sldId id="354" r:id="rId73"/>
    <p:sldId id="355" r:id="rId74"/>
    <p:sldId id="356" r:id="rId75"/>
    <p:sldId id="357" r:id="rId76"/>
    <p:sldId id="358" r:id="rId77"/>
    <p:sldId id="359" r:id="rId78"/>
    <p:sldId id="360" r:id="rId79"/>
    <p:sldId id="361" r:id="rId80"/>
    <p:sldId id="362" r:id="rId81"/>
    <p:sldId id="363" r:id="rId82"/>
    <p:sldId id="364" r:id="rId83"/>
    <p:sldId id="365" r:id="rId84"/>
    <p:sldId id="366" r:id="rId85"/>
    <p:sldId id="367" r:id="rId86"/>
    <p:sldId id="368" r:id="rId87"/>
    <p:sldId id="369" r:id="rId88"/>
    <p:sldId id="370" r:id="rId89"/>
    <p:sldId id="371" r:id="rId90"/>
    <p:sldId id="372" r:id="rId91"/>
    <p:sldId id="373" r:id="rId92"/>
    <p:sldId id="374" r:id="rId93"/>
    <p:sldId id="375" r:id="rId94"/>
    <p:sldId id="376" r:id="rId95"/>
    <p:sldId id="377" r:id="rId96"/>
    <p:sldId id="378" r:id="rId97"/>
    <p:sldId id="379" r:id="rId98"/>
    <p:sldId id="380" r:id="rId99"/>
    <p:sldId id="381" r:id="rId100"/>
    <p:sldId id="382" r:id="rId10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tableStyles" Target="tableStyles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>
            <a:extLst>
              <a:ext uri="{FF2B5EF4-FFF2-40B4-BE49-F238E27FC236}">
                <a16:creationId xmlns:a16="http://schemas.microsoft.com/office/drawing/2014/main" id="{3C2E4F0D-516B-4142-A245-92258C8DBFF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6819" name="Rectangle 3">
            <a:extLst>
              <a:ext uri="{FF2B5EF4-FFF2-40B4-BE49-F238E27FC236}">
                <a16:creationId xmlns:a16="http://schemas.microsoft.com/office/drawing/2014/main" id="{C9F93B79-F805-4424-BBD9-2A7F96046D3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6820" name="Rectangle 4">
            <a:extLst>
              <a:ext uri="{FF2B5EF4-FFF2-40B4-BE49-F238E27FC236}">
                <a16:creationId xmlns:a16="http://schemas.microsoft.com/office/drawing/2014/main" id="{6D27CDCC-D5C4-42CF-8E25-671283865F3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6821" name="Rectangle 5">
            <a:extLst>
              <a:ext uri="{FF2B5EF4-FFF2-40B4-BE49-F238E27FC236}">
                <a16:creationId xmlns:a16="http://schemas.microsoft.com/office/drawing/2014/main" id="{FC2C0D5B-3C59-492B-9B7C-075BAC81264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F77651-882F-445C-884E-BEB744EEB23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57520BE-98E3-4E44-820F-6360274D505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D451083-C43E-49DC-A3F6-183BC29836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0" name="Rectangle 4">
            <a:extLst>
              <a:ext uri="{FF2B5EF4-FFF2-40B4-BE49-F238E27FC236}">
                <a16:creationId xmlns:a16="http://schemas.microsoft.com/office/drawing/2014/main" id="{1A6A9EC8-F19A-409B-81A8-479DBC6E96A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5983ADF-308B-4FF6-9971-328B5F34226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97FA6CF4-786A-4E91-AD2D-D9EDD972242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05D30A26-B026-4AAA-A530-D51A33E1E5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9A40821-5EA7-47BB-A41E-CA068610DBE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>
            <a:extLst>
              <a:ext uri="{FF2B5EF4-FFF2-40B4-BE49-F238E27FC236}">
                <a16:creationId xmlns:a16="http://schemas.microsoft.com/office/drawing/2014/main" id="{3F689397-8C08-48A9-A8AF-9D362F191D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5CFACEA-357B-4F89-972E-037B2B3104CC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102403" name="Rectangle 2">
            <a:extLst>
              <a:ext uri="{FF2B5EF4-FFF2-40B4-BE49-F238E27FC236}">
                <a16:creationId xmlns:a16="http://schemas.microsoft.com/office/drawing/2014/main" id="{555765F8-CD83-46CF-A664-B6E74D2C8D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>
            <a:extLst>
              <a:ext uri="{FF2B5EF4-FFF2-40B4-BE49-F238E27FC236}">
                <a16:creationId xmlns:a16="http://schemas.microsoft.com/office/drawing/2014/main" id="{F7F5D17D-A11F-41D9-A752-A0E372E9C1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ar-IQ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>
            <a:extLst>
              <a:ext uri="{FF2B5EF4-FFF2-40B4-BE49-F238E27FC236}">
                <a16:creationId xmlns:a16="http://schemas.microsoft.com/office/drawing/2014/main" id="{F25FAC0F-548F-450C-86D8-638EB406FD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00BE447-42AD-46DA-84C5-8176E64C19C4}" type="slidenum">
              <a:rPr lang="en-US" altLang="en-US"/>
              <a:pPr eaLnBrk="1" hangingPunct="1"/>
              <a:t>77</a:t>
            </a:fld>
            <a:endParaRPr lang="en-US" altLang="en-US"/>
          </a:p>
        </p:txBody>
      </p:sp>
      <p:sp>
        <p:nvSpPr>
          <p:cNvPr id="111619" name="Rectangle 2">
            <a:extLst>
              <a:ext uri="{FF2B5EF4-FFF2-40B4-BE49-F238E27FC236}">
                <a16:creationId xmlns:a16="http://schemas.microsoft.com/office/drawing/2014/main" id="{4F213F39-65C0-484E-B1DC-EFFFEA21E3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>
            <a:extLst>
              <a:ext uri="{FF2B5EF4-FFF2-40B4-BE49-F238E27FC236}">
                <a16:creationId xmlns:a16="http://schemas.microsoft.com/office/drawing/2014/main" id="{3F543AF2-C739-41E3-A568-B3EC88356F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ar-IQ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>
            <a:extLst>
              <a:ext uri="{FF2B5EF4-FFF2-40B4-BE49-F238E27FC236}">
                <a16:creationId xmlns:a16="http://schemas.microsoft.com/office/drawing/2014/main" id="{D3D86A60-6436-4FE7-B9FA-96916D15FA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0EFF8A0-D85C-41B5-A8F5-D8EC19517683}" type="slidenum">
              <a:rPr lang="en-US" altLang="en-US"/>
              <a:pPr eaLnBrk="1" hangingPunct="1"/>
              <a:t>78</a:t>
            </a:fld>
            <a:endParaRPr lang="en-US" altLang="en-US"/>
          </a:p>
        </p:txBody>
      </p:sp>
      <p:sp>
        <p:nvSpPr>
          <p:cNvPr id="112643" name="Rectangle 2">
            <a:extLst>
              <a:ext uri="{FF2B5EF4-FFF2-40B4-BE49-F238E27FC236}">
                <a16:creationId xmlns:a16="http://schemas.microsoft.com/office/drawing/2014/main" id="{4917117A-0273-4453-BF5B-D8C3379B05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>
            <a:extLst>
              <a:ext uri="{FF2B5EF4-FFF2-40B4-BE49-F238E27FC236}">
                <a16:creationId xmlns:a16="http://schemas.microsoft.com/office/drawing/2014/main" id="{17E8DDBB-60F8-4042-A4CD-72891B3E2D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ar-IQ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>
            <a:extLst>
              <a:ext uri="{FF2B5EF4-FFF2-40B4-BE49-F238E27FC236}">
                <a16:creationId xmlns:a16="http://schemas.microsoft.com/office/drawing/2014/main" id="{E15F868F-889B-4A30-BEDC-3840338561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0807132-2ADE-46F9-A0D3-254E312F0CB4}" type="slidenum">
              <a:rPr lang="en-US" altLang="en-US"/>
              <a:pPr eaLnBrk="1" hangingPunct="1"/>
              <a:t>79</a:t>
            </a:fld>
            <a:endParaRPr lang="en-US" altLang="en-US"/>
          </a:p>
        </p:txBody>
      </p:sp>
      <p:sp>
        <p:nvSpPr>
          <p:cNvPr id="113667" name="Rectangle 2">
            <a:extLst>
              <a:ext uri="{FF2B5EF4-FFF2-40B4-BE49-F238E27FC236}">
                <a16:creationId xmlns:a16="http://schemas.microsoft.com/office/drawing/2014/main" id="{AE70AD90-C83A-4CAF-983D-E1C0F412A2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>
            <a:extLst>
              <a:ext uri="{FF2B5EF4-FFF2-40B4-BE49-F238E27FC236}">
                <a16:creationId xmlns:a16="http://schemas.microsoft.com/office/drawing/2014/main" id="{9B31FA00-FACD-4A94-8A4D-1C10BCEB19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ar-IQ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>
            <a:extLst>
              <a:ext uri="{FF2B5EF4-FFF2-40B4-BE49-F238E27FC236}">
                <a16:creationId xmlns:a16="http://schemas.microsoft.com/office/drawing/2014/main" id="{FBA51468-C283-47E9-BB31-E002F3CDF1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CC3F967-F865-411D-8742-ECBC741D79AB}" type="slidenum">
              <a:rPr lang="en-US" altLang="en-US"/>
              <a:pPr eaLnBrk="1" hangingPunct="1"/>
              <a:t>80</a:t>
            </a:fld>
            <a:endParaRPr lang="en-US" altLang="en-US"/>
          </a:p>
        </p:txBody>
      </p:sp>
      <p:sp>
        <p:nvSpPr>
          <p:cNvPr id="114691" name="Rectangle 2">
            <a:extLst>
              <a:ext uri="{FF2B5EF4-FFF2-40B4-BE49-F238E27FC236}">
                <a16:creationId xmlns:a16="http://schemas.microsoft.com/office/drawing/2014/main" id="{EF29404B-68E0-4798-A93D-2B69B83AC4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>
            <a:extLst>
              <a:ext uri="{FF2B5EF4-FFF2-40B4-BE49-F238E27FC236}">
                <a16:creationId xmlns:a16="http://schemas.microsoft.com/office/drawing/2014/main" id="{DD9BC786-8ADF-4236-90FA-DD31A441B6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ar-IQ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>
            <a:extLst>
              <a:ext uri="{FF2B5EF4-FFF2-40B4-BE49-F238E27FC236}">
                <a16:creationId xmlns:a16="http://schemas.microsoft.com/office/drawing/2014/main" id="{1F97713E-F17B-4F6A-874C-B82554441A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A35D86B-7D28-4307-B15C-13F83B5BFD15}" type="slidenum">
              <a:rPr lang="en-US" altLang="en-US"/>
              <a:pPr eaLnBrk="1" hangingPunct="1"/>
              <a:t>81</a:t>
            </a:fld>
            <a:endParaRPr lang="en-US" altLang="en-US"/>
          </a:p>
        </p:txBody>
      </p:sp>
      <p:sp>
        <p:nvSpPr>
          <p:cNvPr id="115715" name="Rectangle 2">
            <a:extLst>
              <a:ext uri="{FF2B5EF4-FFF2-40B4-BE49-F238E27FC236}">
                <a16:creationId xmlns:a16="http://schemas.microsoft.com/office/drawing/2014/main" id="{A6F01598-7613-4CC1-A5BB-376E50A612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>
            <a:extLst>
              <a:ext uri="{FF2B5EF4-FFF2-40B4-BE49-F238E27FC236}">
                <a16:creationId xmlns:a16="http://schemas.microsoft.com/office/drawing/2014/main" id="{B394D581-E24A-42B0-9AED-BA1425DD3E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ar-IQ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>
            <a:extLst>
              <a:ext uri="{FF2B5EF4-FFF2-40B4-BE49-F238E27FC236}">
                <a16:creationId xmlns:a16="http://schemas.microsoft.com/office/drawing/2014/main" id="{F1B4207C-D40E-4822-95E7-7C2CAC1221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730C8B6-CCF6-4383-883E-64DCD72E5DD3}" type="slidenum">
              <a:rPr lang="en-US" altLang="en-US"/>
              <a:pPr eaLnBrk="1" hangingPunct="1"/>
              <a:t>82</a:t>
            </a:fld>
            <a:endParaRPr lang="en-US" altLang="en-US"/>
          </a:p>
        </p:txBody>
      </p:sp>
      <p:sp>
        <p:nvSpPr>
          <p:cNvPr id="116739" name="Rectangle 2">
            <a:extLst>
              <a:ext uri="{FF2B5EF4-FFF2-40B4-BE49-F238E27FC236}">
                <a16:creationId xmlns:a16="http://schemas.microsoft.com/office/drawing/2014/main" id="{2F779C1F-5DE6-423A-9181-4DBA66612B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>
            <a:extLst>
              <a:ext uri="{FF2B5EF4-FFF2-40B4-BE49-F238E27FC236}">
                <a16:creationId xmlns:a16="http://schemas.microsoft.com/office/drawing/2014/main" id="{B0513548-C151-4E11-9F9B-5220C41DCA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ar-IQ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>
            <a:extLst>
              <a:ext uri="{FF2B5EF4-FFF2-40B4-BE49-F238E27FC236}">
                <a16:creationId xmlns:a16="http://schemas.microsoft.com/office/drawing/2014/main" id="{B272A410-9146-4C9F-A229-8E3A8D20B9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53AB1E2-4528-4CFC-B0E1-2122A70B27A9}" type="slidenum">
              <a:rPr lang="en-US" altLang="en-US"/>
              <a:pPr eaLnBrk="1" hangingPunct="1"/>
              <a:t>83</a:t>
            </a:fld>
            <a:endParaRPr lang="en-US" altLang="en-US"/>
          </a:p>
        </p:txBody>
      </p:sp>
      <p:sp>
        <p:nvSpPr>
          <p:cNvPr id="117763" name="Rectangle 2">
            <a:extLst>
              <a:ext uri="{FF2B5EF4-FFF2-40B4-BE49-F238E27FC236}">
                <a16:creationId xmlns:a16="http://schemas.microsoft.com/office/drawing/2014/main" id="{998F4677-13FE-44CB-8A46-4E0DAF79D7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>
            <a:extLst>
              <a:ext uri="{FF2B5EF4-FFF2-40B4-BE49-F238E27FC236}">
                <a16:creationId xmlns:a16="http://schemas.microsoft.com/office/drawing/2014/main" id="{EE7EEA62-0350-434D-A0AB-8F429FC479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ar-IQ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>
            <a:extLst>
              <a:ext uri="{FF2B5EF4-FFF2-40B4-BE49-F238E27FC236}">
                <a16:creationId xmlns:a16="http://schemas.microsoft.com/office/drawing/2014/main" id="{3173F4C1-5F14-4037-AEAF-9F59A2CDCF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35E3CDD-7617-43B5-AFC9-0D44EFF9DA51}" type="slidenum">
              <a:rPr lang="en-US" altLang="en-US"/>
              <a:pPr eaLnBrk="1" hangingPunct="1"/>
              <a:t>84</a:t>
            </a:fld>
            <a:endParaRPr lang="en-US" altLang="en-US"/>
          </a:p>
        </p:txBody>
      </p:sp>
      <p:sp>
        <p:nvSpPr>
          <p:cNvPr id="118787" name="Rectangle 2">
            <a:extLst>
              <a:ext uri="{FF2B5EF4-FFF2-40B4-BE49-F238E27FC236}">
                <a16:creationId xmlns:a16="http://schemas.microsoft.com/office/drawing/2014/main" id="{F2FCDA46-418E-43FD-A242-C7988E17D7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>
            <a:extLst>
              <a:ext uri="{FF2B5EF4-FFF2-40B4-BE49-F238E27FC236}">
                <a16:creationId xmlns:a16="http://schemas.microsoft.com/office/drawing/2014/main" id="{5A699549-D1D2-4ECD-A0CE-88E024D853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ar-IQ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>
            <a:extLst>
              <a:ext uri="{FF2B5EF4-FFF2-40B4-BE49-F238E27FC236}">
                <a16:creationId xmlns:a16="http://schemas.microsoft.com/office/drawing/2014/main" id="{DAD006B3-9199-4703-BD4D-67EADCBE34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FA5C0B1-8A55-4BA1-92A4-E0B264AC3E48}" type="slidenum">
              <a:rPr lang="en-US" altLang="en-US"/>
              <a:pPr eaLnBrk="1" hangingPunct="1"/>
              <a:t>85</a:t>
            </a:fld>
            <a:endParaRPr lang="en-US" altLang="en-US"/>
          </a:p>
        </p:txBody>
      </p:sp>
      <p:sp>
        <p:nvSpPr>
          <p:cNvPr id="119811" name="Rectangle 2">
            <a:extLst>
              <a:ext uri="{FF2B5EF4-FFF2-40B4-BE49-F238E27FC236}">
                <a16:creationId xmlns:a16="http://schemas.microsoft.com/office/drawing/2014/main" id="{BB9A1ACF-C142-4B01-87B9-5362D179E9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>
            <a:extLst>
              <a:ext uri="{FF2B5EF4-FFF2-40B4-BE49-F238E27FC236}">
                <a16:creationId xmlns:a16="http://schemas.microsoft.com/office/drawing/2014/main" id="{32F6CE7F-EEC5-4DD5-B39E-EE13AC10AD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ar-IQ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>
            <a:extLst>
              <a:ext uri="{FF2B5EF4-FFF2-40B4-BE49-F238E27FC236}">
                <a16:creationId xmlns:a16="http://schemas.microsoft.com/office/drawing/2014/main" id="{81794D85-95F3-49C8-8E9F-7643990BB3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F11A952-D73A-4BB8-87E5-9FC1909DFC21}" type="slidenum">
              <a:rPr lang="en-US" altLang="en-US"/>
              <a:pPr eaLnBrk="1" hangingPunct="1"/>
              <a:t>86</a:t>
            </a:fld>
            <a:endParaRPr lang="en-US" altLang="en-US"/>
          </a:p>
        </p:txBody>
      </p:sp>
      <p:sp>
        <p:nvSpPr>
          <p:cNvPr id="120835" name="Rectangle 2">
            <a:extLst>
              <a:ext uri="{FF2B5EF4-FFF2-40B4-BE49-F238E27FC236}">
                <a16:creationId xmlns:a16="http://schemas.microsoft.com/office/drawing/2014/main" id="{DDF1B874-19AC-4E1A-86E0-6DB68C2EE0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>
            <a:extLst>
              <a:ext uri="{FF2B5EF4-FFF2-40B4-BE49-F238E27FC236}">
                <a16:creationId xmlns:a16="http://schemas.microsoft.com/office/drawing/2014/main" id="{0CCE49CF-16A8-42CC-9E7C-4B672D7421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ar-IQ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>
            <a:extLst>
              <a:ext uri="{FF2B5EF4-FFF2-40B4-BE49-F238E27FC236}">
                <a16:creationId xmlns:a16="http://schemas.microsoft.com/office/drawing/2014/main" id="{F4221F91-313C-4CE6-879E-D2351B5C6A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4EAF084-648B-4FFB-B7EB-F9E96918FF87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103427" name="Rectangle 2">
            <a:extLst>
              <a:ext uri="{FF2B5EF4-FFF2-40B4-BE49-F238E27FC236}">
                <a16:creationId xmlns:a16="http://schemas.microsoft.com/office/drawing/2014/main" id="{7ED6D2EF-F978-4037-A15B-9299D59ED4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>
            <a:extLst>
              <a:ext uri="{FF2B5EF4-FFF2-40B4-BE49-F238E27FC236}">
                <a16:creationId xmlns:a16="http://schemas.microsoft.com/office/drawing/2014/main" id="{6568B046-B58C-4F95-B91F-150270FA7A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ar-IQ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>
            <a:extLst>
              <a:ext uri="{FF2B5EF4-FFF2-40B4-BE49-F238E27FC236}">
                <a16:creationId xmlns:a16="http://schemas.microsoft.com/office/drawing/2014/main" id="{F89F0F58-239B-4AB0-8352-89FC2DBA28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4C72306-55AF-4E08-AEB9-08EAC287571C}" type="slidenum">
              <a:rPr lang="en-US" altLang="en-US"/>
              <a:pPr eaLnBrk="1" hangingPunct="1"/>
              <a:t>87</a:t>
            </a:fld>
            <a:endParaRPr lang="en-US" altLang="en-US"/>
          </a:p>
        </p:txBody>
      </p:sp>
      <p:sp>
        <p:nvSpPr>
          <p:cNvPr id="121859" name="Rectangle 2">
            <a:extLst>
              <a:ext uri="{FF2B5EF4-FFF2-40B4-BE49-F238E27FC236}">
                <a16:creationId xmlns:a16="http://schemas.microsoft.com/office/drawing/2014/main" id="{FCD15307-1E75-4C29-8B42-DF6B112FBA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>
            <a:extLst>
              <a:ext uri="{FF2B5EF4-FFF2-40B4-BE49-F238E27FC236}">
                <a16:creationId xmlns:a16="http://schemas.microsoft.com/office/drawing/2014/main" id="{887B626B-1E58-4B69-85AC-C90DF8B7C8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ar-IQ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>
            <a:extLst>
              <a:ext uri="{FF2B5EF4-FFF2-40B4-BE49-F238E27FC236}">
                <a16:creationId xmlns:a16="http://schemas.microsoft.com/office/drawing/2014/main" id="{C50E8B67-5887-4704-845D-701B7D8202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F1C9A6D-E3F6-4BAF-A4BE-6C6B4CE9F1B3}" type="slidenum">
              <a:rPr lang="en-US" altLang="en-US"/>
              <a:pPr eaLnBrk="1" hangingPunct="1"/>
              <a:t>88</a:t>
            </a:fld>
            <a:endParaRPr lang="en-US" altLang="en-US"/>
          </a:p>
        </p:txBody>
      </p:sp>
      <p:sp>
        <p:nvSpPr>
          <p:cNvPr id="122883" name="Rectangle 2">
            <a:extLst>
              <a:ext uri="{FF2B5EF4-FFF2-40B4-BE49-F238E27FC236}">
                <a16:creationId xmlns:a16="http://schemas.microsoft.com/office/drawing/2014/main" id="{E9E6430C-B0EE-4641-BB15-C174AC72D7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>
            <a:extLst>
              <a:ext uri="{FF2B5EF4-FFF2-40B4-BE49-F238E27FC236}">
                <a16:creationId xmlns:a16="http://schemas.microsoft.com/office/drawing/2014/main" id="{218DE064-0AC6-4208-93EC-C31D91C0B1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ar-IQ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>
            <a:extLst>
              <a:ext uri="{FF2B5EF4-FFF2-40B4-BE49-F238E27FC236}">
                <a16:creationId xmlns:a16="http://schemas.microsoft.com/office/drawing/2014/main" id="{23473E7F-432C-4BE9-A056-A513CB348A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5248C1C-B193-4F46-9859-FD03BCAC4931}" type="slidenum">
              <a:rPr lang="en-US" altLang="en-US"/>
              <a:pPr eaLnBrk="1" hangingPunct="1"/>
              <a:t>89</a:t>
            </a:fld>
            <a:endParaRPr lang="en-US" altLang="en-US"/>
          </a:p>
        </p:txBody>
      </p:sp>
      <p:sp>
        <p:nvSpPr>
          <p:cNvPr id="123907" name="Rectangle 2">
            <a:extLst>
              <a:ext uri="{FF2B5EF4-FFF2-40B4-BE49-F238E27FC236}">
                <a16:creationId xmlns:a16="http://schemas.microsoft.com/office/drawing/2014/main" id="{BDFEFCAF-4C72-4AAF-976D-F29917C5DC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>
            <a:extLst>
              <a:ext uri="{FF2B5EF4-FFF2-40B4-BE49-F238E27FC236}">
                <a16:creationId xmlns:a16="http://schemas.microsoft.com/office/drawing/2014/main" id="{E0CC37A3-261E-4775-BA4B-EDE421DF5D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ar-IQ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>
            <a:extLst>
              <a:ext uri="{FF2B5EF4-FFF2-40B4-BE49-F238E27FC236}">
                <a16:creationId xmlns:a16="http://schemas.microsoft.com/office/drawing/2014/main" id="{FCB5B7E8-E117-46B8-AA27-D739D64C3A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5D70447-067C-40D5-AEA5-3E58A56239D4}" type="slidenum">
              <a:rPr lang="en-US" altLang="en-US"/>
              <a:pPr eaLnBrk="1" hangingPunct="1"/>
              <a:t>90</a:t>
            </a:fld>
            <a:endParaRPr lang="en-US" altLang="en-US"/>
          </a:p>
        </p:txBody>
      </p:sp>
      <p:sp>
        <p:nvSpPr>
          <p:cNvPr id="124931" name="Rectangle 2">
            <a:extLst>
              <a:ext uri="{FF2B5EF4-FFF2-40B4-BE49-F238E27FC236}">
                <a16:creationId xmlns:a16="http://schemas.microsoft.com/office/drawing/2014/main" id="{49010E50-2C9B-4F75-9D12-8B9D3F1CD7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>
            <a:extLst>
              <a:ext uri="{FF2B5EF4-FFF2-40B4-BE49-F238E27FC236}">
                <a16:creationId xmlns:a16="http://schemas.microsoft.com/office/drawing/2014/main" id="{1F478E40-233C-4E92-8632-00B47FBC6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ar-IQ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>
            <a:extLst>
              <a:ext uri="{FF2B5EF4-FFF2-40B4-BE49-F238E27FC236}">
                <a16:creationId xmlns:a16="http://schemas.microsoft.com/office/drawing/2014/main" id="{478BDF34-78F5-46F7-8D6D-65727744B8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0B3A708-E42D-4A0E-90BB-DDFB7159AB5A}" type="slidenum">
              <a:rPr lang="en-US" altLang="en-US"/>
              <a:pPr eaLnBrk="1" hangingPunct="1"/>
              <a:t>91</a:t>
            </a:fld>
            <a:endParaRPr lang="en-US" altLang="en-US"/>
          </a:p>
        </p:txBody>
      </p:sp>
      <p:sp>
        <p:nvSpPr>
          <p:cNvPr id="125955" name="Rectangle 2">
            <a:extLst>
              <a:ext uri="{FF2B5EF4-FFF2-40B4-BE49-F238E27FC236}">
                <a16:creationId xmlns:a16="http://schemas.microsoft.com/office/drawing/2014/main" id="{14303EEA-B164-4433-B1F0-A13D3912F8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>
            <a:extLst>
              <a:ext uri="{FF2B5EF4-FFF2-40B4-BE49-F238E27FC236}">
                <a16:creationId xmlns:a16="http://schemas.microsoft.com/office/drawing/2014/main" id="{473F2202-A432-4A25-978A-CBC48AF1B4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ar-IQ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>
            <a:extLst>
              <a:ext uri="{FF2B5EF4-FFF2-40B4-BE49-F238E27FC236}">
                <a16:creationId xmlns:a16="http://schemas.microsoft.com/office/drawing/2014/main" id="{F5313198-BE8F-4C88-81FA-68058871B3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D653E17-6B1D-4BA1-BD7D-98C04AB51F6E}" type="slidenum">
              <a:rPr lang="en-US" altLang="en-US"/>
              <a:pPr eaLnBrk="1" hangingPunct="1"/>
              <a:t>92</a:t>
            </a:fld>
            <a:endParaRPr lang="en-US" altLang="en-US"/>
          </a:p>
        </p:txBody>
      </p:sp>
      <p:sp>
        <p:nvSpPr>
          <p:cNvPr id="126979" name="Rectangle 2">
            <a:extLst>
              <a:ext uri="{FF2B5EF4-FFF2-40B4-BE49-F238E27FC236}">
                <a16:creationId xmlns:a16="http://schemas.microsoft.com/office/drawing/2014/main" id="{DF598957-86FF-457D-9DEC-408BE047F3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>
            <a:extLst>
              <a:ext uri="{FF2B5EF4-FFF2-40B4-BE49-F238E27FC236}">
                <a16:creationId xmlns:a16="http://schemas.microsoft.com/office/drawing/2014/main" id="{506B9794-C6AF-4A19-A5D1-9EC0C9D1FF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ar-IQ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>
            <a:extLst>
              <a:ext uri="{FF2B5EF4-FFF2-40B4-BE49-F238E27FC236}">
                <a16:creationId xmlns:a16="http://schemas.microsoft.com/office/drawing/2014/main" id="{3005BC66-035A-40B6-911C-CC196F48D4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705F73D-0BB1-43BD-86B6-FB8A3E970424}" type="slidenum">
              <a:rPr lang="en-US" altLang="en-US"/>
              <a:pPr eaLnBrk="1" hangingPunct="1"/>
              <a:t>93</a:t>
            </a:fld>
            <a:endParaRPr lang="en-US" altLang="en-US"/>
          </a:p>
        </p:txBody>
      </p:sp>
      <p:sp>
        <p:nvSpPr>
          <p:cNvPr id="128003" name="Rectangle 2">
            <a:extLst>
              <a:ext uri="{FF2B5EF4-FFF2-40B4-BE49-F238E27FC236}">
                <a16:creationId xmlns:a16="http://schemas.microsoft.com/office/drawing/2014/main" id="{DC8DF8D1-6510-441D-8DDE-A280F8CE0E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>
            <a:extLst>
              <a:ext uri="{FF2B5EF4-FFF2-40B4-BE49-F238E27FC236}">
                <a16:creationId xmlns:a16="http://schemas.microsoft.com/office/drawing/2014/main" id="{F779F66D-01C3-47E6-B1C4-B1D7060CD1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ar-IQ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>
            <a:extLst>
              <a:ext uri="{FF2B5EF4-FFF2-40B4-BE49-F238E27FC236}">
                <a16:creationId xmlns:a16="http://schemas.microsoft.com/office/drawing/2014/main" id="{3B80449C-0C14-4617-8BAF-6CF6BF6922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33BDFA8-E21D-47D8-9182-42FB5A4E7695}" type="slidenum">
              <a:rPr lang="en-US" altLang="en-US"/>
              <a:pPr eaLnBrk="1" hangingPunct="1"/>
              <a:t>94</a:t>
            </a:fld>
            <a:endParaRPr lang="en-US" altLang="en-US"/>
          </a:p>
        </p:txBody>
      </p:sp>
      <p:sp>
        <p:nvSpPr>
          <p:cNvPr id="129027" name="Rectangle 2">
            <a:extLst>
              <a:ext uri="{FF2B5EF4-FFF2-40B4-BE49-F238E27FC236}">
                <a16:creationId xmlns:a16="http://schemas.microsoft.com/office/drawing/2014/main" id="{2DF5198A-4184-4D47-9327-1A31855DB5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>
            <a:extLst>
              <a:ext uri="{FF2B5EF4-FFF2-40B4-BE49-F238E27FC236}">
                <a16:creationId xmlns:a16="http://schemas.microsoft.com/office/drawing/2014/main" id="{C943CF6C-53F3-414C-9AFA-BF2E41A765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ar-IQ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>
            <a:extLst>
              <a:ext uri="{FF2B5EF4-FFF2-40B4-BE49-F238E27FC236}">
                <a16:creationId xmlns:a16="http://schemas.microsoft.com/office/drawing/2014/main" id="{93717BBA-6D2D-4B8F-82F6-EF4685EBCA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6BB9B37-D44D-4A7A-92A6-479B7512095E}" type="slidenum">
              <a:rPr lang="en-US" altLang="en-US"/>
              <a:pPr eaLnBrk="1" hangingPunct="1"/>
              <a:t>95</a:t>
            </a:fld>
            <a:endParaRPr lang="en-US" altLang="en-US"/>
          </a:p>
        </p:txBody>
      </p:sp>
      <p:sp>
        <p:nvSpPr>
          <p:cNvPr id="130051" name="Rectangle 2">
            <a:extLst>
              <a:ext uri="{FF2B5EF4-FFF2-40B4-BE49-F238E27FC236}">
                <a16:creationId xmlns:a16="http://schemas.microsoft.com/office/drawing/2014/main" id="{45AD1E81-A219-4244-BC1D-BDD14BD87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>
            <a:extLst>
              <a:ext uri="{FF2B5EF4-FFF2-40B4-BE49-F238E27FC236}">
                <a16:creationId xmlns:a16="http://schemas.microsoft.com/office/drawing/2014/main" id="{07F10363-7AB1-4DAB-A762-3F24432607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ar-IQ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>
            <a:extLst>
              <a:ext uri="{FF2B5EF4-FFF2-40B4-BE49-F238E27FC236}">
                <a16:creationId xmlns:a16="http://schemas.microsoft.com/office/drawing/2014/main" id="{2903931B-B376-4AAD-9E9F-732F4DB8A6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3CBEC57-79EE-4089-A050-0F497D65B069}" type="slidenum">
              <a:rPr lang="en-US" altLang="en-US"/>
              <a:pPr eaLnBrk="1" hangingPunct="1"/>
              <a:t>96</a:t>
            </a:fld>
            <a:endParaRPr lang="en-US" altLang="en-US"/>
          </a:p>
        </p:txBody>
      </p:sp>
      <p:sp>
        <p:nvSpPr>
          <p:cNvPr id="131075" name="Rectangle 2">
            <a:extLst>
              <a:ext uri="{FF2B5EF4-FFF2-40B4-BE49-F238E27FC236}">
                <a16:creationId xmlns:a16="http://schemas.microsoft.com/office/drawing/2014/main" id="{6A14C0C8-5029-4DCA-8E8F-720C1C8F2A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>
            <a:extLst>
              <a:ext uri="{FF2B5EF4-FFF2-40B4-BE49-F238E27FC236}">
                <a16:creationId xmlns:a16="http://schemas.microsoft.com/office/drawing/2014/main" id="{2C32520C-7AB6-4FFD-A2AC-5A23333F7A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ar-IQ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>
            <a:extLst>
              <a:ext uri="{FF2B5EF4-FFF2-40B4-BE49-F238E27FC236}">
                <a16:creationId xmlns:a16="http://schemas.microsoft.com/office/drawing/2014/main" id="{5A7A6B06-293E-418B-8292-43475757FA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F4E3B75-2575-4D91-91B4-EF7C9D510D81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104451" name="Rectangle 2">
            <a:extLst>
              <a:ext uri="{FF2B5EF4-FFF2-40B4-BE49-F238E27FC236}">
                <a16:creationId xmlns:a16="http://schemas.microsoft.com/office/drawing/2014/main" id="{A33694F5-68ED-48BC-AF6D-19BB19BA0B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>
            <a:extLst>
              <a:ext uri="{FF2B5EF4-FFF2-40B4-BE49-F238E27FC236}">
                <a16:creationId xmlns:a16="http://schemas.microsoft.com/office/drawing/2014/main" id="{5BD6322A-E996-470E-A397-108EE65C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ar-IQ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>
            <a:extLst>
              <a:ext uri="{FF2B5EF4-FFF2-40B4-BE49-F238E27FC236}">
                <a16:creationId xmlns:a16="http://schemas.microsoft.com/office/drawing/2014/main" id="{61518EB3-CE07-4B2C-8B51-39381E840B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F7ACF90-8BC1-4BB9-B25A-B399C1EE7CB8}" type="slidenum">
              <a:rPr lang="en-US" altLang="en-US"/>
              <a:pPr eaLnBrk="1" hangingPunct="1"/>
              <a:t>97</a:t>
            </a:fld>
            <a:endParaRPr lang="en-US" altLang="en-US"/>
          </a:p>
        </p:txBody>
      </p:sp>
      <p:sp>
        <p:nvSpPr>
          <p:cNvPr id="132099" name="Rectangle 2">
            <a:extLst>
              <a:ext uri="{FF2B5EF4-FFF2-40B4-BE49-F238E27FC236}">
                <a16:creationId xmlns:a16="http://schemas.microsoft.com/office/drawing/2014/main" id="{D30C274A-734B-4141-977B-0F13466ABA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>
            <a:extLst>
              <a:ext uri="{FF2B5EF4-FFF2-40B4-BE49-F238E27FC236}">
                <a16:creationId xmlns:a16="http://schemas.microsoft.com/office/drawing/2014/main" id="{3238A77B-BEC9-4685-A065-B58EE1A6AE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ar-IQ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>
            <a:extLst>
              <a:ext uri="{FF2B5EF4-FFF2-40B4-BE49-F238E27FC236}">
                <a16:creationId xmlns:a16="http://schemas.microsoft.com/office/drawing/2014/main" id="{B7B6E3DD-149D-4F51-8D8F-37E251F445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070019D-74D9-41D8-B735-B849DB2FC010}" type="slidenum">
              <a:rPr lang="en-US" altLang="en-US"/>
              <a:pPr eaLnBrk="1" hangingPunct="1"/>
              <a:t>98</a:t>
            </a:fld>
            <a:endParaRPr lang="en-US" altLang="en-US"/>
          </a:p>
        </p:txBody>
      </p:sp>
      <p:sp>
        <p:nvSpPr>
          <p:cNvPr id="133123" name="Rectangle 2">
            <a:extLst>
              <a:ext uri="{FF2B5EF4-FFF2-40B4-BE49-F238E27FC236}">
                <a16:creationId xmlns:a16="http://schemas.microsoft.com/office/drawing/2014/main" id="{79EF85C5-EBCF-4009-8A01-0A7848AA95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>
            <a:extLst>
              <a:ext uri="{FF2B5EF4-FFF2-40B4-BE49-F238E27FC236}">
                <a16:creationId xmlns:a16="http://schemas.microsoft.com/office/drawing/2014/main" id="{6DDD3DA0-2195-4794-8B4D-B7486F75E4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ar-IQ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>
            <a:extLst>
              <a:ext uri="{FF2B5EF4-FFF2-40B4-BE49-F238E27FC236}">
                <a16:creationId xmlns:a16="http://schemas.microsoft.com/office/drawing/2014/main" id="{15F279E2-8695-4F04-AFFC-3DE3715083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6A193E7-24A2-4CEE-AB99-0E262F1D5063}" type="slidenum">
              <a:rPr lang="en-US" altLang="en-US"/>
              <a:pPr eaLnBrk="1" hangingPunct="1"/>
              <a:t>99</a:t>
            </a:fld>
            <a:endParaRPr lang="en-US" altLang="en-US"/>
          </a:p>
        </p:txBody>
      </p:sp>
      <p:sp>
        <p:nvSpPr>
          <p:cNvPr id="134147" name="Rectangle 2">
            <a:extLst>
              <a:ext uri="{FF2B5EF4-FFF2-40B4-BE49-F238E27FC236}">
                <a16:creationId xmlns:a16="http://schemas.microsoft.com/office/drawing/2014/main" id="{CB57B599-9139-42C0-B162-E9859865A7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>
            <a:extLst>
              <a:ext uri="{FF2B5EF4-FFF2-40B4-BE49-F238E27FC236}">
                <a16:creationId xmlns:a16="http://schemas.microsoft.com/office/drawing/2014/main" id="{ACB8BA4F-185B-4CAF-B77C-C26BBE6FFA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ar-IQ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>
            <a:extLst>
              <a:ext uri="{FF2B5EF4-FFF2-40B4-BE49-F238E27FC236}">
                <a16:creationId xmlns:a16="http://schemas.microsoft.com/office/drawing/2014/main" id="{F5A60CE1-E35E-42D9-955A-7DFE0FD8D0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B708E1E-BA57-4636-9FC8-F551602BD402}" type="slidenum">
              <a:rPr lang="en-US" altLang="en-US"/>
              <a:pPr eaLnBrk="1" hangingPunct="1"/>
              <a:t>100</a:t>
            </a:fld>
            <a:endParaRPr lang="en-US" altLang="en-US"/>
          </a:p>
        </p:txBody>
      </p:sp>
      <p:sp>
        <p:nvSpPr>
          <p:cNvPr id="135171" name="Rectangle 2">
            <a:extLst>
              <a:ext uri="{FF2B5EF4-FFF2-40B4-BE49-F238E27FC236}">
                <a16:creationId xmlns:a16="http://schemas.microsoft.com/office/drawing/2014/main" id="{CD6BA241-D8D7-4907-B80E-0E6C8C6D4A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>
            <a:extLst>
              <a:ext uri="{FF2B5EF4-FFF2-40B4-BE49-F238E27FC236}">
                <a16:creationId xmlns:a16="http://schemas.microsoft.com/office/drawing/2014/main" id="{8FA092E6-44C3-4323-9557-CD5CE7AAE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ar-IQ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>
            <a:extLst>
              <a:ext uri="{FF2B5EF4-FFF2-40B4-BE49-F238E27FC236}">
                <a16:creationId xmlns:a16="http://schemas.microsoft.com/office/drawing/2014/main" id="{85967675-A518-408D-B527-E5D5E365B9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9D142A3-A5E5-47E4-A67D-30551A85C1C7}" type="slidenum">
              <a:rPr lang="en-US" altLang="en-US"/>
              <a:pPr eaLnBrk="1" hangingPunct="1"/>
              <a:t>71</a:t>
            </a:fld>
            <a:endParaRPr lang="en-US" altLang="en-US"/>
          </a:p>
        </p:txBody>
      </p:sp>
      <p:sp>
        <p:nvSpPr>
          <p:cNvPr id="105475" name="Rectangle 2">
            <a:extLst>
              <a:ext uri="{FF2B5EF4-FFF2-40B4-BE49-F238E27FC236}">
                <a16:creationId xmlns:a16="http://schemas.microsoft.com/office/drawing/2014/main" id="{B9F31932-DDA1-455E-A518-F7003844F6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>
            <a:extLst>
              <a:ext uri="{FF2B5EF4-FFF2-40B4-BE49-F238E27FC236}">
                <a16:creationId xmlns:a16="http://schemas.microsoft.com/office/drawing/2014/main" id="{777CEBF3-88CA-4276-AFDF-8556782DAC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ar-IQ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>
            <a:extLst>
              <a:ext uri="{FF2B5EF4-FFF2-40B4-BE49-F238E27FC236}">
                <a16:creationId xmlns:a16="http://schemas.microsoft.com/office/drawing/2014/main" id="{505E0828-07DD-4BB7-838B-36A49742DB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902F757-4A67-4CE0-8FD0-73050577A3FF}" type="slidenum">
              <a:rPr lang="en-US" altLang="en-US"/>
              <a:pPr eaLnBrk="1" hangingPunct="1"/>
              <a:t>72</a:t>
            </a:fld>
            <a:endParaRPr lang="en-US" altLang="en-US"/>
          </a:p>
        </p:txBody>
      </p:sp>
      <p:sp>
        <p:nvSpPr>
          <p:cNvPr id="106499" name="Rectangle 2">
            <a:extLst>
              <a:ext uri="{FF2B5EF4-FFF2-40B4-BE49-F238E27FC236}">
                <a16:creationId xmlns:a16="http://schemas.microsoft.com/office/drawing/2014/main" id="{71CEEA07-41D3-4D0C-A906-62DF72C9E0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>
            <a:extLst>
              <a:ext uri="{FF2B5EF4-FFF2-40B4-BE49-F238E27FC236}">
                <a16:creationId xmlns:a16="http://schemas.microsoft.com/office/drawing/2014/main" id="{32D95F7E-1656-487D-A311-1EE1FF232F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ar-IQ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>
            <a:extLst>
              <a:ext uri="{FF2B5EF4-FFF2-40B4-BE49-F238E27FC236}">
                <a16:creationId xmlns:a16="http://schemas.microsoft.com/office/drawing/2014/main" id="{94005767-9573-4563-9227-8F4F24B3B8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7BE3B81-C92F-461E-AB78-45975A526D56}" type="slidenum">
              <a:rPr lang="en-US" altLang="en-US"/>
              <a:pPr eaLnBrk="1" hangingPunct="1"/>
              <a:t>73</a:t>
            </a:fld>
            <a:endParaRPr lang="en-US" altLang="en-US"/>
          </a:p>
        </p:txBody>
      </p:sp>
      <p:sp>
        <p:nvSpPr>
          <p:cNvPr id="107523" name="Rectangle 2">
            <a:extLst>
              <a:ext uri="{FF2B5EF4-FFF2-40B4-BE49-F238E27FC236}">
                <a16:creationId xmlns:a16="http://schemas.microsoft.com/office/drawing/2014/main" id="{58470F8E-04F9-4B0C-9017-AE846DA542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>
            <a:extLst>
              <a:ext uri="{FF2B5EF4-FFF2-40B4-BE49-F238E27FC236}">
                <a16:creationId xmlns:a16="http://schemas.microsoft.com/office/drawing/2014/main" id="{2A857835-A707-4429-949D-7CB2FD19C2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ar-IQ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>
            <a:extLst>
              <a:ext uri="{FF2B5EF4-FFF2-40B4-BE49-F238E27FC236}">
                <a16:creationId xmlns:a16="http://schemas.microsoft.com/office/drawing/2014/main" id="{5B8B6511-8E20-46FF-9283-311FC653A7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B4C06C6-C5A9-4837-B6DF-81140081B4CC}" type="slidenum">
              <a:rPr lang="en-US" altLang="en-US"/>
              <a:pPr eaLnBrk="1" hangingPunct="1"/>
              <a:t>74</a:t>
            </a:fld>
            <a:endParaRPr lang="en-US" altLang="en-US"/>
          </a:p>
        </p:txBody>
      </p:sp>
      <p:sp>
        <p:nvSpPr>
          <p:cNvPr id="108547" name="Rectangle 2">
            <a:extLst>
              <a:ext uri="{FF2B5EF4-FFF2-40B4-BE49-F238E27FC236}">
                <a16:creationId xmlns:a16="http://schemas.microsoft.com/office/drawing/2014/main" id="{BF5DF779-6ADC-411F-9005-0E92092FC4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>
            <a:extLst>
              <a:ext uri="{FF2B5EF4-FFF2-40B4-BE49-F238E27FC236}">
                <a16:creationId xmlns:a16="http://schemas.microsoft.com/office/drawing/2014/main" id="{2832ED35-C8C6-45B3-84D1-A8443FC854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ar-IQ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>
            <a:extLst>
              <a:ext uri="{FF2B5EF4-FFF2-40B4-BE49-F238E27FC236}">
                <a16:creationId xmlns:a16="http://schemas.microsoft.com/office/drawing/2014/main" id="{E62A3125-711E-4EB2-9CCF-1826805F69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EAC7232-15E0-4C99-8657-3130274C1D9D}" type="slidenum">
              <a:rPr lang="en-US" altLang="en-US"/>
              <a:pPr eaLnBrk="1" hangingPunct="1"/>
              <a:t>75</a:t>
            </a:fld>
            <a:endParaRPr lang="en-US" altLang="en-US"/>
          </a:p>
        </p:txBody>
      </p:sp>
      <p:sp>
        <p:nvSpPr>
          <p:cNvPr id="109571" name="Rectangle 2">
            <a:extLst>
              <a:ext uri="{FF2B5EF4-FFF2-40B4-BE49-F238E27FC236}">
                <a16:creationId xmlns:a16="http://schemas.microsoft.com/office/drawing/2014/main" id="{9AB83E25-0D81-4EF1-964A-D7A375FF4D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>
            <a:extLst>
              <a:ext uri="{FF2B5EF4-FFF2-40B4-BE49-F238E27FC236}">
                <a16:creationId xmlns:a16="http://schemas.microsoft.com/office/drawing/2014/main" id="{262CFF0E-2F1F-4C19-8BDB-C4E7AC75DC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ar-IQ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>
            <a:extLst>
              <a:ext uri="{FF2B5EF4-FFF2-40B4-BE49-F238E27FC236}">
                <a16:creationId xmlns:a16="http://schemas.microsoft.com/office/drawing/2014/main" id="{F81B9A07-0BC4-419D-93B1-5B0538EDAE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0776D7B-0F1A-4D80-8CAC-5F69C7F8A3B6}" type="slidenum">
              <a:rPr lang="en-US" altLang="en-US"/>
              <a:pPr eaLnBrk="1" hangingPunct="1"/>
              <a:t>76</a:t>
            </a:fld>
            <a:endParaRPr lang="en-US" altLang="en-US"/>
          </a:p>
        </p:txBody>
      </p:sp>
      <p:sp>
        <p:nvSpPr>
          <p:cNvPr id="110595" name="Rectangle 2">
            <a:extLst>
              <a:ext uri="{FF2B5EF4-FFF2-40B4-BE49-F238E27FC236}">
                <a16:creationId xmlns:a16="http://schemas.microsoft.com/office/drawing/2014/main" id="{2B8AEC03-2466-4CD3-9875-5EEEF8B95A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>
            <a:extLst>
              <a:ext uri="{FF2B5EF4-FFF2-40B4-BE49-F238E27FC236}">
                <a16:creationId xmlns:a16="http://schemas.microsoft.com/office/drawing/2014/main" id="{949D1394-FD52-4BF3-BF9A-D2F0CBFED6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ar-IQ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E5FFDA-4F2D-41F6-B5BC-7C8E797135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IQ"/>
              <a:t>January 14, 2008</a:t>
            </a: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543393-7D24-42BC-8FA5-B4FA7CD76C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DA729C-F83D-4DEF-AF99-5DDD828BC2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6D5098-4B6F-4194-B57E-15560AC8C0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4473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7E84FA-CBC2-4F89-A0F4-0A5419DE9D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IQ"/>
              <a:t>January 14, 2008</a:t>
            </a: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3107B8-E314-4DE0-AB3E-C5BB51F030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C3680F-CF04-4098-BEC8-926B749B92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608F71-002B-4151-9854-BE244869DF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5766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68A385-E81C-4DB1-ADF5-294288D985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IQ"/>
              <a:t>January 14, 2008</a:t>
            </a: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38C49E-A801-4D10-A5E3-23029553CF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277AF-B413-4A59-9065-FCC8940832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45F752-17FE-4C00-902D-DFC57EA3BA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993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D6DDF7-32EB-4640-AE76-99098B5DE3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IQ"/>
              <a:t>January 14, 2008</a:t>
            </a: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B41896-70EF-44C8-8718-2C9B9DFBB6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F3CF34-663C-4D64-8EFC-8A83B6864C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E00ED6-65F9-4E2C-8D39-F70C2C7529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1249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A3EFCD-ACF2-460B-A964-477AD9A7B8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IQ"/>
              <a:t>January 14, 2008</a:t>
            </a: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1D64FAB-F751-4070-96DE-DEDC0A5AC4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391AC3-58D8-4C69-8F69-2B935C0B2D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D39A52-E3C1-4AD8-9F01-DDDECD3B37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3486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668463-654D-4B82-B614-6FE7ED1B55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IQ"/>
              <a:t>January 14, 2008</a:t>
            </a: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5789CF-BE7A-4FA6-A6B7-BAC4123AF1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AE1CF9-AECF-4069-9A50-0C4810AC5B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469D18-F3ED-4013-A398-984CAAC6B4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9262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700A3FD-F118-46B1-8EA2-45F7CA3F7A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IQ"/>
              <a:t>January 14, 2008</a:t>
            </a: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B2AC799-1EEA-4D0E-8F2A-7D0FFAB7B5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4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3E26CC9-C935-4453-AFD1-B1AE09CA84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75C46B-2E0E-475B-A7D4-BE4223BD37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8814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E22AC13-F2F7-49B6-9194-C1D2E6E31D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IQ"/>
              <a:t>January 14, 2008</a:t>
            </a: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37BE45B-F3A6-4CE7-AFC3-DC7B0F4908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4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F617D32-BFD9-4F6E-9DA2-DD8741E8DB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7BD671-8830-48C2-886F-CC2C62EDA6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0407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466820A-6FEB-45B3-9F44-6E930F623C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IQ"/>
              <a:t>January 14, 2008</a:t>
            </a: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64ADD61-6E30-453A-B09C-69ECE64C2F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4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A9C2F2C-564A-4457-9A2C-061F847698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F67589-8842-4BB9-B31A-CE9B833D3C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747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7C68AE-64D7-4881-9230-A7A40E42AE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IQ"/>
              <a:t>January 14, 2008</a:t>
            </a: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FC6809-B6C7-4C39-9D79-DCF54B0B64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5995C5-BE0D-4299-BD33-419C265B31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D9A6D-D015-4D21-AD32-CF363F6B05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9386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IQ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D899D0-E89E-4475-BDAF-73BAE7CBE8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IQ"/>
              <a:t>January 14, 2008</a:t>
            </a: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A8AB86-142A-4C17-9526-FFE2DB6EBE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3EB269-B064-4239-9BAB-4B47013B56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F967C6-1B35-49E3-BA7A-B655692728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96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C5687FD-3EEC-4E1B-85DC-142150EF4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07E94FE-5B08-44AB-8DE5-64D4B6BE58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0CBEE08-4AC7-4431-AB18-01313C33846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ar-IQ"/>
              <a:t>January 14, 2008</a:t>
            </a: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8C9A0EB-596E-4E0B-8B99-47A7EEF498E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CS21 Lecture 4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32EB80D-7AAF-40EB-9864-6D7E91EEB42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63C224E-9B1F-497C-B42C-F9C714BA6CB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nstant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nstant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nstant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nstant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5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16.wmf"/><Relationship Id="rId7" Type="http://schemas.openxmlformats.org/officeDocument/2006/relationships/image" Target="../media/image27.wmf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33.wmf"/><Relationship Id="rId7" Type="http://schemas.openxmlformats.org/officeDocument/2006/relationships/image" Target="../media/image19.wmf"/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5.wmf"/><Relationship Id="rId7" Type="http://schemas.openxmlformats.org/officeDocument/2006/relationships/image" Target="../media/image38.wmf"/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41.wmf"/><Relationship Id="rId7" Type="http://schemas.openxmlformats.org/officeDocument/2006/relationships/image" Target="../media/image38.wmf"/><Relationship Id="rId2" Type="http://schemas.openxmlformats.org/officeDocument/2006/relationships/image" Target="../media/image40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7" Type="http://schemas.openxmlformats.org/officeDocument/2006/relationships/image" Target="../media/image38.wmf"/><Relationship Id="rId2" Type="http://schemas.openxmlformats.org/officeDocument/2006/relationships/image" Target="../media/image43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7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wmf"/><Relationship Id="rId5" Type="http://schemas.openxmlformats.org/officeDocument/2006/relationships/image" Target="../media/image19.wmf"/><Relationship Id="rId4" Type="http://schemas.openxmlformats.org/officeDocument/2006/relationships/image" Target="../media/image37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7" Type="http://schemas.openxmlformats.org/officeDocument/2006/relationships/image" Target="../media/image52.wmf"/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wmf"/><Relationship Id="rId5" Type="http://schemas.openxmlformats.org/officeDocument/2006/relationships/image" Target="../media/image38.wmf"/><Relationship Id="rId4" Type="http://schemas.openxmlformats.org/officeDocument/2006/relationships/image" Target="../media/image19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38.wmf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37.wmf"/><Relationship Id="rId7" Type="http://schemas.openxmlformats.org/officeDocument/2006/relationships/image" Target="../media/image56.wmf"/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wmf"/><Relationship Id="rId5" Type="http://schemas.openxmlformats.org/officeDocument/2006/relationships/image" Target="../media/image55.wmf"/><Relationship Id="rId10" Type="http://schemas.openxmlformats.org/officeDocument/2006/relationships/image" Target="../media/image59.wmf"/><Relationship Id="rId4" Type="http://schemas.openxmlformats.org/officeDocument/2006/relationships/image" Target="../media/image38.wmf"/><Relationship Id="rId9" Type="http://schemas.openxmlformats.org/officeDocument/2006/relationships/image" Target="../media/image58.wmf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37.wmf"/><Relationship Id="rId7" Type="http://schemas.openxmlformats.org/officeDocument/2006/relationships/image" Target="../media/image57.wmf"/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wmf"/><Relationship Id="rId5" Type="http://schemas.openxmlformats.org/officeDocument/2006/relationships/image" Target="../media/image60.wmf"/><Relationship Id="rId4" Type="http://schemas.openxmlformats.org/officeDocument/2006/relationships/image" Target="../media/image38.w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image" Target="../media/image63.wmf"/><Relationship Id="rId7" Type="http://schemas.openxmlformats.org/officeDocument/2006/relationships/image" Target="../media/image38.wmf"/><Relationship Id="rId2" Type="http://schemas.openxmlformats.org/officeDocument/2006/relationships/image" Target="../media/image6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wmf"/><Relationship Id="rId5" Type="http://schemas.openxmlformats.org/officeDocument/2006/relationships/image" Target="../media/image65.wmf"/><Relationship Id="rId10" Type="http://schemas.openxmlformats.org/officeDocument/2006/relationships/image" Target="../media/image68.wmf"/><Relationship Id="rId4" Type="http://schemas.openxmlformats.org/officeDocument/2006/relationships/image" Target="../media/image64.wmf"/><Relationship Id="rId9" Type="http://schemas.openxmlformats.org/officeDocument/2006/relationships/image" Target="../media/image6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image" Target="../media/image65.wmf"/><Relationship Id="rId7" Type="http://schemas.openxmlformats.org/officeDocument/2006/relationships/image" Target="../media/image67.wmf"/><Relationship Id="rId2" Type="http://schemas.openxmlformats.org/officeDocument/2006/relationships/image" Target="../media/image6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6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69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0.wmf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67.wmf"/><Relationship Id="rId2" Type="http://schemas.openxmlformats.org/officeDocument/2006/relationships/image" Target="../media/image7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8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mage result for context free grammar">
            <a:extLst>
              <a:ext uri="{FF2B5EF4-FFF2-40B4-BE49-F238E27FC236}">
                <a16:creationId xmlns:a16="http://schemas.microsoft.com/office/drawing/2014/main" id="{C5406069-3999-4A32-B482-53A31C192D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943645"/>
            <a:ext cx="2904815" cy="294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F96F5DD-ECC1-40B6-B341-D124D7E751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9351" y="159416"/>
            <a:ext cx="2765298" cy="9545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50C4C64-94DC-42E8-98F7-26607D150D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165735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8BDE2B7-19CB-4D51-B600-FD64782E5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" y="5943600"/>
            <a:ext cx="42322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rgbClr val="7030A0"/>
                </a:solidFill>
              </a:rPr>
              <a:t>2</a:t>
            </a:r>
            <a:r>
              <a:rPr lang="en-US" altLang="en-US" sz="2000" b="1" baseline="30000" dirty="0">
                <a:solidFill>
                  <a:srgbClr val="7030A0"/>
                </a:solidFill>
              </a:rPr>
              <a:t>nd</a:t>
            </a:r>
            <a:r>
              <a:rPr lang="en-US" altLang="en-US" sz="2000" b="1" dirty="0">
                <a:solidFill>
                  <a:srgbClr val="7030A0"/>
                </a:solidFill>
              </a:rPr>
              <a:t>  Semester  2018-2019</a:t>
            </a:r>
          </a:p>
          <a:p>
            <a:pPr algn="ctr" eaLnBrk="1" hangingPunct="1"/>
            <a:r>
              <a:rPr lang="en-US" altLang="en-US" sz="2000" b="1" dirty="0">
                <a:solidFill>
                  <a:srgbClr val="002060"/>
                </a:solidFill>
              </a:rPr>
              <a:t>Dr. </a:t>
            </a:r>
            <a:r>
              <a:rPr lang="en-US" altLang="en-US" sz="2000" b="1" dirty="0" err="1">
                <a:solidFill>
                  <a:srgbClr val="002060"/>
                </a:solidFill>
              </a:rPr>
              <a:t>Abdulhussein</a:t>
            </a:r>
            <a:r>
              <a:rPr lang="en-US" altLang="en-US" sz="2000" b="1" dirty="0">
                <a:solidFill>
                  <a:srgbClr val="002060"/>
                </a:solidFill>
              </a:rPr>
              <a:t> M. Abdullah</a:t>
            </a:r>
            <a:endParaRPr lang="ar-IQ" altLang="en-US" sz="2000" b="1" dirty="0">
              <a:solidFill>
                <a:srgbClr val="002060"/>
              </a:solidFill>
            </a:endParaRP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01BBB7C-9AA4-4E49-8730-FBCEC32EB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983288"/>
            <a:ext cx="1600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Lec #8</a:t>
            </a:r>
            <a:endParaRPr lang="ar-IQ" altLang="en-US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AC97008-2A69-4765-8B1D-EC3AF7F263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2640" y="4162610"/>
            <a:ext cx="8668960" cy="87642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D7F1050-31D1-4F97-BA1F-12F1C3934E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2640" y="3962400"/>
            <a:ext cx="8668960" cy="87642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CA6B1D8-C1B3-436E-9B2A-4F4D14F39CB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2640" y="3733800"/>
            <a:ext cx="8668960" cy="876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42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>
            <a:extLst>
              <a:ext uri="{FF2B5EF4-FFF2-40B4-BE49-F238E27FC236}">
                <a16:creationId xmlns:a16="http://schemas.microsoft.com/office/drawing/2014/main" id="{43139ABE-7675-484C-B0D1-9FB74E07B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609600"/>
            <a:ext cx="5287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FF0000"/>
                </a:solidFill>
              </a:rPr>
              <a:t>Context-Free Languages</a:t>
            </a:r>
          </a:p>
        </p:txBody>
      </p:sp>
      <p:sp>
        <p:nvSpPr>
          <p:cNvPr id="11267" name="Line 4">
            <a:extLst>
              <a:ext uri="{FF2B5EF4-FFF2-40B4-BE49-F238E27FC236}">
                <a16:creationId xmlns:a16="http://schemas.microsoft.com/office/drawing/2014/main" id="{411C0354-7733-4B20-8D93-7BB0C4CA2F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371600"/>
            <a:ext cx="1219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68" name="Line 5">
            <a:extLst>
              <a:ext uri="{FF2B5EF4-FFF2-40B4-BE49-F238E27FC236}">
                <a16:creationId xmlns:a16="http://schemas.microsoft.com/office/drawing/2014/main" id="{65600269-7BF4-4131-AB9E-424BD4DD45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1371600"/>
            <a:ext cx="14478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69" name="Text Box 6">
            <a:extLst>
              <a:ext uri="{FF2B5EF4-FFF2-40B4-BE49-F238E27FC236}">
                <a16:creationId xmlns:a16="http://schemas.microsoft.com/office/drawing/2014/main" id="{870C3299-FEE0-4379-9C8A-8EB95CA41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743200"/>
            <a:ext cx="3429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Pushdown Automata</a:t>
            </a:r>
          </a:p>
        </p:txBody>
      </p:sp>
      <p:sp>
        <p:nvSpPr>
          <p:cNvPr id="11270" name="Text Box 7">
            <a:extLst>
              <a:ext uri="{FF2B5EF4-FFF2-40B4-BE49-F238E27FC236}">
                <a16:creationId xmlns:a16="http://schemas.microsoft.com/office/drawing/2014/main" id="{C76E476B-2FEE-40E8-908E-3859ABB5E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667000"/>
            <a:ext cx="4191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Context-Free Grammars</a:t>
            </a:r>
          </a:p>
        </p:txBody>
      </p:sp>
      <p:sp>
        <p:nvSpPr>
          <p:cNvPr id="11271" name="Rectangle 8">
            <a:extLst>
              <a:ext uri="{FF2B5EF4-FFF2-40B4-BE49-F238E27FC236}">
                <a16:creationId xmlns:a16="http://schemas.microsoft.com/office/drawing/2014/main" id="{4FF34A29-A939-4D05-900E-C03881632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105400"/>
            <a:ext cx="22860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11272" name="Rectangle 9">
            <a:extLst>
              <a:ext uri="{FF2B5EF4-FFF2-40B4-BE49-F238E27FC236}">
                <a16:creationId xmlns:a16="http://schemas.microsoft.com/office/drawing/2014/main" id="{5B7D258B-3EA0-4222-9B4C-040444676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953000"/>
            <a:ext cx="5334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11273" name="Line 10">
            <a:extLst>
              <a:ext uri="{FF2B5EF4-FFF2-40B4-BE49-F238E27FC236}">
                <a16:creationId xmlns:a16="http://schemas.microsoft.com/office/drawing/2014/main" id="{7B098341-DB6B-485B-89FF-D6FD26D47976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5257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4" name="Line 11">
            <a:extLst>
              <a:ext uri="{FF2B5EF4-FFF2-40B4-BE49-F238E27FC236}">
                <a16:creationId xmlns:a16="http://schemas.microsoft.com/office/drawing/2014/main" id="{744F78D6-BE75-4DCB-8E41-02AA3FAEAA5B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5562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5" name="Line 13">
            <a:extLst>
              <a:ext uri="{FF2B5EF4-FFF2-40B4-BE49-F238E27FC236}">
                <a16:creationId xmlns:a16="http://schemas.microsoft.com/office/drawing/2014/main" id="{738CAAE8-33A1-4D04-9E2E-037003B94724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5867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6" name="Line 14">
            <a:extLst>
              <a:ext uri="{FF2B5EF4-FFF2-40B4-BE49-F238E27FC236}">
                <a16:creationId xmlns:a16="http://schemas.microsoft.com/office/drawing/2014/main" id="{7ABDAB52-8B22-4B8F-BAC9-9F3FD325D75C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6172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7" name="Line 16">
            <a:extLst>
              <a:ext uri="{FF2B5EF4-FFF2-40B4-BE49-F238E27FC236}">
                <a16:creationId xmlns:a16="http://schemas.microsoft.com/office/drawing/2014/main" id="{25538F5F-2806-400D-847E-08C57C5A701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5638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8" name="Text Box 17">
            <a:extLst>
              <a:ext uri="{FF2B5EF4-FFF2-40B4-BE49-F238E27FC236}">
                <a16:creationId xmlns:a16="http://schemas.microsoft.com/office/drawing/2014/main" id="{C66B92AB-9011-48C4-95E4-E08CA34DC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343400"/>
            <a:ext cx="7747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stack</a:t>
            </a:r>
          </a:p>
        </p:txBody>
      </p:sp>
      <p:sp>
        <p:nvSpPr>
          <p:cNvPr id="11279" name="Text Box 18">
            <a:extLst>
              <a:ext uri="{FF2B5EF4-FFF2-40B4-BE49-F238E27FC236}">
                <a16:creationId xmlns:a16="http://schemas.microsoft.com/office/drawing/2014/main" id="{DB42CDAA-E873-4490-8EB4-93DF5F1BC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334000"/>
            <a:ext cx="13652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automaton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49DCEAA8-702E-49BB-A553-4A3E41D50E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Exercise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964B37F8-4AEA-4A6C-923D-A2EEBBFB44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/>
          </a:p>
          <a:p>
            <a:pPr algn="ctr" eaLnBrk="1" hangingPunct="1">
              <a:buFontTx/>
              <a:buNone/>
            </a:pPr>
            <a:r>
              <a:rPr lang="en-US" altLang="en-US" sz="3600"/>
              <a:t>Design a NPDA for the language</a:t>
            </a:r>
          </a:p>
          <a:p>
            <a:pPr algn="ctr" eaLnBrk="1" hangingPunct="1">
              <a:buFontTx/>
              <a:buNone/>
            </a:pPr>
            <a:endParaRPr lang="en-US" altLang="en-US" sz="3600"/>
          </a:p>
          <a:p>
            <a:pPr algn="ctr" eaLnBrk="1" hangingPunct="1">
              <a:buFontTx/>
              <a:buNone/>
            </a:pPr>
            <a:r>
              <a:rPr lang="en-US" altLang="en-US" sz="3600">
                <a:solidFill>
                  <a:srgbClr val="FF0000"/>
                </a:solidFill>
              </a:rPr>
              <a:t>{a</a:t>
            </a:r>
            <a:r>
              <a:rPr lang="en-US" altLang="en-US" sz="3600" baseline="30000">
                <a:solidFill>
                  <a:srgbClr val="FF0000"/>
                </a:solidFill>
              </a:rPr>
              <a:t>i</a:t>
            </a:r>
            <a:r>
              <a:rPr lang="en-US" altLang="en-US" sz="3600">
                <a:solidFill>
                  <a:srgbClr val="FF0000"/>
                </a:solidFill>
              </a:rPr>
              <a:t>b</a:t>
            </a:r>
            <a:r>
              <a:rPr lang="en-US" altLang="en-US" sz="3600" baseline="30000">
                <a:solidFill>
                  <a:srgbClr val="FF0000"/>
                </a:solidFill>
              </a:rPr>
              <a:t>j</a:t>
            </a:r>
            <a:r>
              <a:rPr lang="en-US" altLang="en-US" sz="3600">
                <a:solidFill>
                  <a:srgbClr val="FF0000"/>
                </a:solidFill>
              </a:rPr>
              <a:t>c</a:t>
            </a:r>
            <a:r>
              <a:rPr lang="en-US" altLang="en-US" sz="3600" baseline="30000">
                <a:solidFill>
                  <a:srgbClr val="FF0000"/>
                </a:solidFill>
              </a:rPr>
              <a:t>k</a:t>
            </a:r>
            <a:r>
              <a:rPr lang="en-US" altLang="en-US" sz="3600">
                <a:solidFill>
                  <a:srgbClr val="FF0000"/>
                </a:solidFill>
              </a:rPr>
              <a:t> : i, j, k </a:t>
            </a:r>
            <a:r>
              <a:rPr lang="en-US" altLang="en-US" sz="3600">
                <a:solidFill>
                  <a:srgbClr val="FF0000"/>
                </a:solidFill>
                <a:cs typeface="Arial" panose="020B0604020202020204" pitchFamily="34" charset="0"/>
              </a:rPr>
              <a:t>≥ 0 and i = j or i = k}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B6E14C1-995E-4496-94DE-778AAA344754}"/>
              </a:ext>
            </a:extLst>
          </p:cNvPr>
          <p:cNvSpPr/>
          <p:nvPr/>
        </p:nvSpPr>
        <p:spPr bwMode="auto">
          <a:xfrm>
            <a:off x="3524864" y="1329816"/>
            <a:ext cx="1981200" cy="47809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Grammar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863971-AA52-4864-BB8C-A1DA65E1496A}"/>
              </a:ext>
            </a:extLst>
          </p:cNvPr>
          <p:cNvSpPr/>
          <p:nvPr/>
        </p:nvSpPr>
        <p:spPr bwMode="auto">
          <a:xfrm>
            <a:off x="1858296" y="2646110"/>
            <a:ext cx="25146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Unrestricted Grammar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E8C337-C20F-4346-AEAE-4105A8C0DBAC}"/>
              </a:ext>
            </a:extLst>
          </p:cNvPr>
          <p:cNvSpPr/>
          <p:nvPr/>
        </p:nvSpPr>
        <p:spPr bwMode="auto">
          <a:xfrm>
            <a:off x="4677694" y="2646110"/>
            <a:ext cx="2666997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Restricted Grammar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5B29AB-B208-4B07-92DE-FCEA70654856}"/>
              </a:ext>
            </a:extLst>
          </p:cNvPr>
          <p:cNvSpPr/>
          <p:nvPr/>
        </p:nvSpPr>
        <p:spPr bwMode="auto">
          <a:xfrm>
            <a:off x="2544096" y="4419602"/>
            <a:ext cx="1981200" cy="152398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Context Sensitive Grammar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</a:rPr>
              <a:t>Type(1)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0C8508-DD82-4B9C-B37F-F2BA60499BD6}"/>
              </a:ext>
            </a:extLst>
          </p:cNvPr>
          <p:cNvSpPr/>
          <p:nvPr/>
        </p:nvSpPr>
        <p:spPr bwMode="auto">
          <a:xfrm>
            <a:off x="4677696" y="4413457"/>
            <a:ext cx="1981200" cy="153013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Context Free Grammar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rgbClr val="FFFF00"/>
                </a:solidFill>
              </a:rPr>
              <a:t>Type(2)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2CC819-C7FC-453C-9776-ADEC8E644C34}"/>
              </a:ext>
            </a:extLst>
          </p:cNvPr>
          <p:cNvSpPr/>
          <p:nvPr/>
        </p:nvSpPr>
        <p:spPr bwMode="auto">
          <a:xfrm>
            <a:off x="6811296" y="4398709"/>
            <a:ext cx="1981200" cy="154489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Regular Grammar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rgbClr val="FFFF00"/>
                </a:solidFill>
              </a:rPr>
              <a:t>Type(3)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132CA18-6AC3-4028-A5CC-797F486E45ED}"/>
              </a:ext>
            </a:extLst>
          </p:cNvPr>
          <p:cNvCxnSpPr/>
          <p:nvPr/>
        </p:nvCxnSpPr>
        <p:spPr bwMode="auto">
          <a:xfrm>
            <a:off x="7801896" y="3968581"/>
            <a:ext cx="0" cy="43012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6369C25-9EDA-41FC-8CF4-39CFABD7D652}"/>
              </a:ext>
            </a:extLst>
          </p:cNvPr>
          <p:cNvCxnSpPr/>
          <p:nvPr/>
        </p:nvCxnSpPr>
        <p:spPr bwMode="auto">
          <a:xfrm>
            <a:off x="5668296" y="3968581"/>
            <a:ext cx="0" cy="43012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A6E64C8-D1C7-450B-8AFA-9BAAE8AE75C6}"/>
              </a:ext>
            </a:extLst>
          </p:cNvPr>
          <p:cNvCxnSpPr/>
          <p:nvPr/>
        </p:nvCxnSpPr>
        <p:spPr bwMode="auto">
          <a:xfrm>
            <a:off x="3610896" y="3968581"/>
            <a:ext cx="0" cy="43012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892D20E-6BCA-46DC-9740-B9967B4E429D}"/>
              </a:ext>
            </a:extLst>
          </p:cNvPr>
          <p:cNvCxnSpPr/>
          <p:nvPr/>
        </p:nvCxnSpPr>
        <p:spPr bwMode="auto">
          <a:xfrm>
            <a:off x="3585444" y="3951342"/>
            <a:ext cx="4239448" cy="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02E2276-9090-4A96-91BB-746B2213EDB6}"/>
              </a:ext>
            </a:extLst>
          </p:cNvPr>
          <p:cNvCxnSpPr/>
          <p:nvPr/>
        </p:nvCxnSpPr>
        <p:spPr bwMode="auto">
          <a:xfrm>
            <a:off x="5668296" y="3484310"/>
            <a:ext cx="0" cy="43012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F5B1E1E-1572-4079-B30B-DB2932E0620D}"/>
              </a:ext>
            </a:extLst>
          </p:cNvPr>
          <p:cNvCxnSpPr/>
          <p:nvPr/>
        </p:nvCxnSpPr>
        <p:spPr bwMode="auto">
          <a:xfrm>
            <a:off x="3314891" y="2265110"/>
            <a:ext cx="2393058" cy="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5B04F74-0999-44AA-8EF6-E9D9A9F3798C}"/>
              </a:ext>
            </a:extLst>
          </p:cNvPr>
          <p:cNvCxnSpPr/>
          <p:nvPr/>
        </p:nvCxnSpPr>
        <p:spPr bwMode="auto">
          <a:xfrm>
            <a:off x="5724832" y="2245364"/>
            <a:ext cx="0" cy="39102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5DEB98B-08B0-4427-AB23-0378599E523B}"/>
              </a:ext>
            </a:extLst>
          </p:cNvPr>
          <p:cNvCxnSpPr/>
          <p:nvPr/>
        </p:nvCxnSpPr>
        <p:spPr bwMode="auto">
          <a:xfrm>
            <a:off x="3345424" y="2255084"/>
            <a:ext cx="0" cy="39102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027B0C5-3172-43D5-8B60-28462027E535}"/>
              </a:ext>
            </a:extLst>
          </p:cNvPr>
          <p:cNvCxnSpPr/>
          <p:nvPr/>
        </p:nvCxnSpPr>
        <p:spPr bwMode="auto">
          <a:xfrm>
            <a:off x="4525296" y="1844588"/>
            <a:ext cx="0" cy="39102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667B38D9-7B5A-49AD-8C41-AE649F4CA701}"/>
              </a:ext>
            </a:extLst>
          </p:cNvPr>
          <p:cNvSpPr/>
          <p:nvPr/>
        </p:nvSpPr>
        <p:spPr bwMode="auto">
          <a:xfrm>
            <a:off x="334296" y="4419603"/>
            <a:ext cx="1981200" cy="152398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Type (0)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3E1F611-E8E6-4A3B-B224-F66D6DB4F6F6}"/>
              </a:ext>
            </a:extLst>
          </p:cNvPr>
          <p:cNvCxnSpPr/>
          <p:nvPr/>
        </p:nvCxnSpPr>
        <p:spPr bwMode="auto">
          <a:xfrm>
            <a:off x="1324896" y="3962403"/>
            <a:ext cx="0" cy="43012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5DC10AC-9FDD-4DAD-8B34-D7DFDFF583C4}"/>
              </a:ext>
            </a:extLst>
          </p:cNvPr>
          <p:cNvCxnSpPr/>
          <p:nvPr/>
        </p:nvCxnSpPr>
        <p:spPr bwMode="auto">
          <a:xfrm>
            <a:off x="1324896" y="3962403"/>
            <a:ext cx="1797940" cy="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525EE04-2E09-4295-BF79-9B9EFC1EFB91}"/>
              </a:ext>
            </a:extLst>
          </p:cNvPr>
          <p:cNvCxnSpPr/>
          <p:nvPr/>
        </p:nvCxnSpPr>
        <p:spPr bwMode="auto">
          <a:xfrm>
            <a:off x="3106992" y="3493171"/>
            <a:ext cx="0" cy="469232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A120D0F-3586-4B8C-9E0D-CDAAE3F6ED24}"/>
              </a:ext>
            </a:extLst>
          </p:cNvPr>
          <p:cNvSpPr txBox="1"/>
          <p:nvPr/>
        </p:nvSpPr>
        <p:spPr>
          <a:xfrm>
            <a:off x="533400" y="304800"/>
            <a:ext cx="80771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Chomsky Hierarchy</a:t>
            </a:r>
          </a:p>
        </p:txBody>
      </p:sp>
    </p:spTree>
    <p:extLst>
      <p:ext uri="{BB962C8B-B14F-4D97-AF65-F5344CB8AC3E}">
        <p14:creationId xmlns:p14="http://schemas.microsoft.com/office/powerpoint/2010/main" val="1197873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482" name="Picture 2" descr="Image result for Grammar hierarchy">
            <a:extLst>
              <a:ext uri="{FF2B5EF4-FFF2-40B4-BE49-F238E27FC236}">
                <a16:creationId xmlns:a16="http://schemas.microsoft.com/office/drawing/2014/main" id="{8CA36A87-08F4-4345-B817-3874BE6E89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1000"/>
            <a:ext cx="6096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0987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31601C23-051D-4360-A8A8-ADB79380D1D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8A5B0CE-883F-4A0A-A53A-2EF105F20F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263903">
            <a:off x="700985" y="1875869"/>
            <a:ext cx="7147681" cy="2780753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1D8A60A-F2A9-4ED5-8D29-5659BB5649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600"/>
              <a:t>Definition</a:t>
            </a:r>
            <a:r>
              <a:rPr lang="en-US" altLang="en-US"/>
              <a:t>: </a:t>
            </a:r>
            <a:r>
              <a:rPr lang="en-US" altLang="en-US" sz="2800">
                <a:solidFill>
                  <a:srgbClr val="FF0000"/>
                </a:solidFill>
              </a:rPr>
              <a:t>Context-Free Grammars</a:t>
            </a:r>
          </a:p>
        </p:txBody>
      </p:sp>
      <p:sp>
        <p:nvSpPr>
          <p:cNvPr id="349188" name="Text Box 4">
            <a:extLst>
              <a:ext uri="{FF2B5EF4-FFF2-40B4-BE49-F238E27FC236}">
                <a16:creationId xmlns:a16="http://schemas.microsoft.com/office/drawing/2014/main" id="{02FC4673-43A0-4DB2-84EF-5E588E32A8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14843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Grammar</a:t>
            </a:r>
          </a:p>
        </p:txBody>
      </p:sp>
      <p:sp>
        <p:nvSpPr>
          <p:cNvPr id="349189" name="Text Box 5">
            <a:extLst>
              <a:ext uri="{FF2B5EF4-FFF2-40B4-BE49-F238E27FC236}">
                <a16:creationId xmlns:a16="http://schemas.microsoft.com/office/drawing/2014/main" id="{2B753E77-1C2E-4865-8CAE-B58A5E982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419600"/>
            <a:ext cx="441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Productions of the form</a:t>
            </a:r>
            <a:r>
              <a:rPr lang="en-US" altLang="en-US">
                <a:solidFill>
                  <a:srgbClr val="FF0000"/>
                </a:solidFill>
              </a:rPr>
              <a:t>:</a:t>
            </a:r>
          </a:p>
        </p:txBody>
      </p:sp>
      <p:pic>
        <p:nvPicPr>
          <p:cNvPr id="349191" name="Object 7">
            <a:extLst>
              <a:ext uri="{FF2B5EF4-FFF2-40B4-BE49-F238E27FC236}">
                <a16:creationId xmlns:a16="http://schemas.microsoft.com/office/drawing/2014/main" id="{DF36A2A6-79F1-4695-B447-2A7B5C04D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100" y="4953000"/>
            <a:ext cx="13335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9192" name="Object 8">
            <a:extLst>
              <a:ext uri="{FF2B5EF4-FFF2-40B4-BE49-F238E27FC236}">
                <a16:creationId xmlns:a16="http://schemas.microsoft.com/office/drawing/2014/main" id="{3148C524-0279-46B5-900F-577E522A66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6019800"/>
            <a:ext cx="288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49193" name="Text Box 9">
            <a:extLst>
              <a:ext uri="{FF2B5EF4-FFF2-40B4-BE49-F238E27FC236}">
                <a16:creationId xmlns:a16="http://schemas.microsoft.com/office/drawing/2014/main" id="{0FD43332-3F0E-4C01-88A4-490093A5B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5013" y="6019800"/>
            <a:ext cx="419258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is string of variables and terminals</a:t>
            </a:r>
          </a:p>
        </p:txBody>
      </p:sp>
      <p:pic>
        <p:nvPicPr>
          <p:cNvPr id="349194" name="Object 10">
            <a:extLst>
              <a:ext uri="{FF2B5EF4-FFF2-40B4-BE49-F238E27FC236}">
                <a16:creationId xmlns:a16="http://schemas.microsoft.com/office/drawing/2014/main" id="{B0EE8EF8-ABF4-4F43-BEFC-AFB1A2E01D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447800"/>
            <a:ext cx="30607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49195" name="Text Box 11">
            <a:extLst>
              <a:ext uri="{FF2B5EF4-FFF2-40B4-BE49-F238E27FC236}">
                <a16:creationId xmlns:a16="http://schemas.microsoft.com/office/drawing/2014/main" id="{2436D2FA-8343-4658-A5DC-2F65E33329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3" y="2743200"/>
            <a:ext cx="18034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Variables</a:t>
            </a:r>
          </a:p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Non Terminal</a:t>
            </a:r>
          </a:p>
        </p:txBody>
      </p:sp>
      <p:sp>
        <p:nvSpPr>
          <p:cNvPr id="349196" name="Text Box 12">
            <a:extLst>
              <a:ext uri="{FF2B5EF4-FFF2-40B4-BE49-F238E27FC236}">
                <a16:creationId xmlns:a16="http://schemas.microsoft.com/office/drawing/2014/main" id="{781586C5-AF22-4DDC-9F22-66CEB1157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743200"/>
            <a:ext cx="1233488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Terminal</a:t>
            </a:r>
          </a:p>
          <a:p>
            <a:pPr eaLnBrk="1" hangingPunct="1"/>
            <a:r>
              <a:rPr lang="en-US" altLang="en-US" sz="2000" b="1"/>
              <a:t>symbols</a:t>
            </a:r>
          </a:p>
        </p:txBody>
      </p:sp>
      <p:sp>
        <p:nvSpPr>
          <p:cNvPr id="349197" name="Text Box 13">
            <a:extLst>
              <a:ext uri="{FF2B5EF4-FFF2-40B4-BE49-F238E27FC236}">
                <a16:creationId xmlns:a16="http://schemas.microsoft.com/office/drawing/2014/main" id="{5CE4A61C-64FD-4924-8322-C71661F5B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743200"/>
            <a:ext cx="12954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Start</a:t>
            </a:r>
          </a:p>
          <a:p>
            <a:pPr eaLnBrk="1" hangingPunct="1"/>
            <a:r>
              <a:rPr lang="en-US" altLang="en-US" sz="2000" b="1"/>
              <a:t>variables</a:t>
            </a:r>
          </a:p>
        </p:txBody>
      </p:sp>
      <p:sp>
        <p:nvSpPr>
          <p:cNvPr id="349198" name="Line 14">
            <a:extLst>
              <a:ext uri="{FF2B5EF4-FFF2-40B4-BE49-F238E27FC236}">
                <a16:creationId xmlns:a16="http://schemas.microsoft.com/office/drawing/2014/main" id="{3BB2C3DF-6AC0-4ED6-86F7-CCE88F1220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1905000"/>
            <a:ext cx="2209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49199" name="Line 15">
            <a:extLst>
              <a:ext uri="{FF2B5EF4-FFF2-40B4-BE49-F238E27FC236}">
                <a16:creationId xmlns:a16="http://schemas.microsoft.com/office/drawing/2014/main" id="{2264B6D9-D619-4120-881A-D17D0B5305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19050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49200" name="Line 16">
            <a:extLst>
              <a:ext uri="{FF2B5EF4-FFF2-40B4-BE49-F238E27FC236}">
                <a16:creationId xmlns:a16="http://schemas.microsoft.com/office/drawing/2014/main" id="{CB47F3AE-B169-4839-97DA-B8087B2D19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0200" y="1905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49202" name="Freeform 18">
            <a:extLst>
              <a:ext uri="{FF2B5EF4-FFF2-40B4-BE49-F238E27FC236}">
                <a16:creationId xmlns:a16="http://schemas.microsoft.com/office/drawing/2014/main" id="{CC62F824-10A9-4CAB-BB27-9F0210A99B6E}"/>
              </a:ext>
            </a:extLst>
          </p:cNvPr>
          <p:cNvSpPr>
            <a:spLocks/>
          </p:cNvSpPr>
          <p:nvPr/>
        </p:nvSpPr>
        <p:spPr bwMode="auto">
          <a:xfrm>
            <a:off x="5867400" y="1905000"/>
            <a:ext cx="1993900" cy="2743200"/>
          </a:xfrm>
          <a:custGeom>
            <a:avLst/>
            <a:gdLst>
              <a:gd name="T0" fmla="*/ 0 w 1256"/>
              <a:gd name="T1" fmla="*/ 0 h 1728"/>
              <a:gd name="T2" fmla="*/ 2147483647 w 1256"/>
              <a:gd name="T3" fmla="*/ 2147483647 h 1728"/>
              <a:gd name="T4" fmla="*/ 2147483647 w 1256"/>
              <a:gd name="T5" fmla="*/ 2147483647 h 172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56" h="1728">
                <a:moveTo>
                  <a:pt x="0" y="0"/>
                </a:moveTo>
                <a:cubicBezTo>
                  <a:pt x="524" y="264"/>
                  <a:pt x="1048" y="528"/>
                  <a:pt x="1152" y="816"/>
                </a:cubicBezTo>
                <a:cubicBezTo>
                  <a:pt x="1256" y="1104"/>
                  <a:pt x="940" y="1416"/>
                  <a:pt x="624" y="172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4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49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9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9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9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9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9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9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9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9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9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9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9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9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49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49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9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9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9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49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49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49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49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49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88" grpId="0"/>
      <p:bldP spid="349189" grpId="0"/>
      <p:bldP spid="349193" grpId="0"/>
      <p:bldP spid="349195" grpId="0"/>
      <p:bldP spid="349196" grpId="0"/>
      <p:bldP spid="34919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66F568A8-2AF3-4902-8B44-CD2C49DC8C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600"/>
              <a:t>Definition</a:t>
            </a:r>
            <a:r>
              <a:rPr lang="en-US" altLang="en-US"/>
              <a:t>: </a:t>
            </a:r>
            <a:r>
              <a:rPr lang="en-US" altLang="en-US" sz="3200">
                <a:solidFill>
                  <a:srgbClr val="FF0000"/>
                </a:solidFill>
              </a:rPr>
              <a:t>Context-Free Languages</a:t>
            </a:r>
          </a:p>
        </p:txBody>
      </p:sp>
      <p:sp>
        <p:nvSpPr>
          <p:cNvPr id="350211" name="Rectangle 3">
            <a:extLst>
              <a:ext uri="{FF2B5EF4-FFF2-40B4-BE49-F238E27FC236}">
                <a16:creationId xmlns:a16="http://schemas.microsoft.com/office/drawing/2014/main" id="{9C106F2D-53FF-4293-942D-159F32793B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/>
              <a:t>A language   </a:t>
            </a:r>
            <a:r>
              <a:rPr lang="en-US" sz="4400" b="1" dirty="0"/>
              <a:t>L</a:t>
            </a:r>
            <a:r>
              <a:rPr lang="en-US" dirty="0"/>
              <a:t>    is context-free</a:t>
            </a:r>
          </a:p>
          <a:p>
            <a:pPr marL="0" indent="0">
              <a:buFontTx/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/>
              <a:t>if and only if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there is a grammar  </a:t>
            </a:r>
            <a:r>
              <a:rPr lang="en-US" sz="4400" b="1" dirty="0"/>
              <a:t>G</a:t>
            </a:r>
            <a:r>
              <a:rPr lang="en-US" dirty="0"/>
              <a:t>     with </a:t>
            </a:r>
          </a:p>
        </p:txBody>
      </p:sp>
      <p:pic>
        <p:nvPicPr>
          <p:cNvPr id="350214" name="Object 6">
            <a:extLst>
              <a:ext uri="{FF2B5EF4-FFF2-40B4-BE49-F238E27FC236}">
                <a16:creationId xmlns:a16="http://schemas.microsoft.com/office/drawing/2014/main" id="{9F04E643-C268-44E1-AAA8-580984BB29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419600"/>
            <a:ext cx="187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0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0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DEAFD8D8-09B7-484C-9D1E-F77F07C79D3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b="1" dirty="0">
                <a:solidFill>
                  <a:srgbClr val="FF0000"/>
                </a:solidFill>
              </a:rPr>
              <a:t>Derivation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3899364B-479F-4FDD-B77D-04F30349351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654756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>
            <a:extLst>
              <a:ext uri="{FF2B5EF4-FFF2-40B4-BE49-F238E27FC236}">
                <a16:creationId xmlns:a16="http://schemas.microsoft.com/office/drawing/2014/main" id="{411D228E-4938-4E9A-B37A-FC43697BAB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altLang="en-US" dirty="0"/>
              <a:t>Example</a:t>
            </a:r>
          </a:p>
        </p:txBody>
      </p:sp>
      <p:sp>
        <p:nvSpPr>
          <p:cNvPr id="453644" name="Text Box 12">
            <a:extLst>
              <a:ext uri="{FF2B5EF4-FFF2-40B4-BE49-F238E27FC236}">
                <a16:creationId xmlns:a16="http://schemas.microsoft.com/office/drawing/2014/main" id="{4A659D2C-245D-40AF-9FA7-8CA25398B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0"/>
            <a:ext cx="16578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/>
              <a:t>Grammar:</a:t>
            </a:r>
          </a:p>
        </p:txBody>
      </p:sp>
      <p:sp>
        <p:nvSpPr>
          <p:cNvPr id="453646" name="Line 14">
            <a:extLst>
              <a:ext uri="{FF2B5EF4-FFF2-40B4-BE49-F238E27FC236}">
                <a16:creationId xmlns:a16="http://schemas.microsoft.com/office/drawing/2014/main" id="{31B5F538-F6B7-4AC3-A04B-F3D76E49A7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28976" y="3938588"/>
            <a:ext cx="800100" cy="46831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3647" name="Text Box 15">
            <a:extLst>
              <a:ext uri="{FF2B5EF4-FFF2-40B4-BE49-F238E27FC236}">
                <a16:creationId xmlns:a16="http://schemas.microsoft.com/office/drawing/2014/main" id="{B108F1E8-378A-4EBB-B4AE-6E7B155C5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9666" y="3654477"/>
            <a:ext cx="1555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dirty="0"/>
              <a:t>Variable</a:t>
            </a:r>
          </a:p>
        </p:txBody>
      </p:sp>
      <p:sp>
        <p:nvSpPr>
          <p:cNvPr id="453648" name="Line 16">
            <a:extLst>
              <a:ext uri="{FF2B5EF4-FFF2-40B4-BE49-F238E27FC236}">
                <a16:creationId xmlns:a16="http://schemas.microsoft.com/office/drawing/2014/main" id="{95B53589-EF46-412F-8F4E-074D0AD9E8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28976" y="3627438"/>
            <a:ext cx="838200" cy="3111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3650" name="AutoShape 18">
            <a:extLst>
              <a:ext uri="{FF2B5EF4-FFF2-40B4-BE49-F238E27FC236}">
                <a16:creationId xmlns:a16="http://schemas.microsoft.com/office/drawing/2014/main" id="{9E353A40-055B-4B6C-A5D3-86B85518921B}"/>
              </a:ext>
            </a:extLst>
          </p:cNvPr>
          <p:cNvSpPr>
            <a:spLocks/>
          </p:cNvSpPr>
          <p:nvPr/>
        </p:nvSpPr>
        <p:spPr bwMode="auto">
          <a:xfrm rot="16200000">
            <a:off x="5095876" y="2781300"/>
            <a:ext cx="228600" cy="914400"/>
          </a:xfrm>
          <a:prstGeom prst="rightBrace">
            <a:avLst>
              <a:gd name="adj1" fmla="val 33333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53651" name="Text Box 19">
            <a:extLst>
              <a:ext uri="{FF2B5EF4-FFF2-40B4-BE49-F238E27FC236}">
                <a16:creationId xmlns:a16="http://schemas.microsoft.com/office/drawing/2014/main" id="{54EE6341-4C6C-49B8-AC36-FBFDE2BFE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304" y="2133600"/>
            <a:ext cx="391835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terminals and variables</a:t>
            </a:r>
          </a:p>
        </p:txBody>
      </p:sp>
      <p:sp>
        <p:nvSpPr>
          <p:cNvPr id="453652" name="Line 20">
            <a:extLst>
              <a:ext uri="{FF2B5EF4-FFF2-40B4-BE49-F238E27FC236}">
                <a16:creationId xmlns:a16="http://schemas.microsoft.com/office/drawing/2014/main" id="{6EB3CB40-B19B-4356-9037-F2B544D1DF8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905376" y="4114800"/>
            <a:ext cx="609600" cy="609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3653" name="Text Box 21">
            <a:extLst>
              <a:ext uri="{FF2B5EF4-FFF2-40B4-BE49-F238E27FC236}">
                <a16:creationId xmlns:a16="http://schemas.microsoft.com/office/drawing/2014/main" id="{B0075591-400F-49A0-BB01-53632FE12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376" y="4749225"/>
            <a:ext cx="42386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The right side may be  </a:t>
            </a:r>
            <a:r>
              <a:rPr lang="en-US" sz="3200" b="1" dirty="0"/>
              <a:t>𝛌</a:t>
            </a:r>
            <a:r>
              <a:rPr lang="en-US" altLang="en-US" sz="2800" dirty="0"/>
              <a:t>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7AB77C-2FCC-4356-B759-69501E9A7DAA}"/>
              </a:ext>
            </a:extLst>
          </p:cNvPr>
          <p:cNvSpPr txBox="1"/>
          <p:nvPr/>
        </p:nvSpPr>
        <p:spPr>
          <a:xfrm>
            <a:off x="3971926" y="3170873"/>
            <a:ext cx="220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S→ </a:t>
            </a:r>
            <a:r>
              <a:rPr lang="en-US" sz="3200" b="1" dirty="0" err="1"/>
              <a:t>aSb</a:t>
            </a:r>
            <a:endParaRPr lang="en-US" sz="3200" b="1" dirty="0"/>
          </a:p>
          <a:p>
            <a:r>
              <a:rPr lang="en-US" sz="3200" b="1" dirty="0"/>
              <a:t>S→𝛌</a:t>
            </a:r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7" name="Rectangle 3">
            <a:extLst>
              <a:ext uri="{FF2B5EF4-FFF2-40B4-BE49-F238E27FC236}">
                <a16:creationId xmlns:a16="http://schemas.microsoft.com/office/drawing/2014/main" id="{C69958F3-907F-4911-8516-E4766E68A6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75418"/>
            <a:ext cx="8229600" cy="4525963"/>
          </a:xfrm>
        </p:spPr>
        <p:txBody>
          <a:bodyPr/>
          <a:lstStyle/>
          <a:p>
            <a:r>
              <a:rPr lang="en-US" altLang="en-US" dirty="0"/>
              <a:t>Grammar: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Derivation of string:</a:t>
            </a:r>
          </a:p>
          <a:p>
            <a:endParaRPr lang="en-US" altLang="en-US" dirty="0"/>
          </a:p>
        </p:txBody>
      </p:sp>
      <p:sp>
        <p:nvSpPr>
          <p:cNvPr id="472071" name="Line 7">
            <a:extLst>
              <a:ext uri="{FF2B5EF4-FFF2-40B4-BE49-F238E27FC236}">
                <a16:creationId xmlns:a16="http://schemas.microsoft.com/office/drawing/2014/main" id="{05B157CF-922C-47A8-B0C9-AB1716A491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91016" y="3982397"/>
            <a:ext cx="8382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2072" name="Line 8">
            <a:extLst>
              <a:ext uri="{FF2B5EF4-FFF2-40B4-BE49-F238E27FC236}">
                <a16:creationId xmlns:a16="http://schemas.microsoft.com/office/drawing/2014/main" id="{84C7BF22-6356-4E4E-B12E-CB490AAB70C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200" y="4038600"/>
            <a:ext cx="533400" cy="76200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E26289F-AA3A-4C90-B6FD-29F5C53F36A1}"/>
              </a:ext>
            </a:extLst>
          </p:cNvPr>
          <p:cNvSpPr txBox="1"/>
          <p:nvPr/>
        </p:nvSpPr>
        <p:spPr>
          <a:xfrm>
            <a:off x="2292350" y="864572"/>
            <a:ext cx="220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S→ </a:t>
            </a:r>
            <a:r>
              <a:rPr lang="en-US" sz="3200" b="1" dirty="0" err="1"/>
              <a:t>aSb</a:t>
            </a:r>
            <a:endParaRPr lang="en-US" sz="3200" b="1" dirty="0"/>
          </a:p>
          <a:p>
            <a:r>
              <a:rPr lang="en-US" sz="3200" b="1" dirty="0"/>
              <a:t>S→𝛌</a:t>
            </a:r>
            <a:endParaRPr lang="en-US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888C1B-098B-42D0-A6DC-DAEDF78F12C6}"/>
              </a:ext>
            </a:extLst>
          </p:cNvPr>
          <p:cNvSpPr txBox="1"/>
          <p:nvPr/>
        </p:nvSpPr>
        <p:spPr>
          <a:xfrm>
            <a:off x="4114800" y="200602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ab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41D7BE2-C98C-4458-996C-8036F4CD32AA}"/>
              </a:ext>
            </a:extLst>
          </p:cNvPr>
          <p:cNvSpPr/>
          <p:nvPr/>
        </p:nvSpPr>
        <p:spPr>
          <a:xfrm>
            <a:off x="2857500" y="3532078"/>
            <a:ext cx="31623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S→ </a:t>
            </a:r>
            <a:r>
              <a:rPr lang="en-US" sz="2800" b="1" dirty="0" err="1">
                <a:solidFill>
                  <a:srgbClr val="FF0000"/>
                </a:solidFill>
              </a:rPr>
              <a:t>aSb</a:t>
            </a:r>
            <a:r>
              <a:rPr lang="en-US" sz="2800" b="1" dirty="0"/>
              <a:t> →ab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804C2B2-BD3F-450A-8D07-CC1461878067}"/>
              </a:ext>
            </a:extLst>
          </p:cNvPr>
          <p:cNvSpPr/>
          <p:nvPr/>
        </p:nvSpPr>
        <p:spPr>
          <a:xfrm>
            <a:off x="2209800" y="4648200"/>
            <a:ext cx="17194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S→ </a:t>
            </a:r>
            <a:r>
              <a:rPr lang="en-US" sz="2800" b="1" dirty="0" err="1"/>
              <a:t>aSb</a:t>
            </a:r>
            <a:r>
              <a:rPr lang="en-US" sz="2800" b="1" dirty="0"/>
              <a:t> </a:t>
            </a:r>
            <a:endParaRPr lang="en-US" sz="2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254EA8-9D30-4777-B27F-12E0A11A252C}"/>
              </a:ext>
            </a:extLst>
          </p:cNvPr>
          <p:cNvSpPr/>
          <p:nvPr/>
        </p:nvSpPr>
        <p:spPr>
          <a:xfrm>
            <a:off x="5245973" y="4724400"/>
            <a:ext cx="9813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S→𝛌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7" name="Rectangle 3">
            <a:extLst>
              <a:ext uri="{FF2B5EF4-FFF2-40B4-BE49-F238E27FC236}">
                <a16:creationId xmlns:a16="http://schemas.microsoft.com/office/drawing/2014/main" id="{C69958F3-907F-4911-8516-E4766E68A6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75418"/>
            <a:ext cx="8229600" cy="4525963"/>
          </a:xfrm>
        </p:spPr>
        <p:txBody>
          <a:bodyPr/>
          <a:lstStyle/>
          <a:p>
            <a:r>
              <a:rPr lang="en-US" altLang="en-US" dirty="0"/>
              <a:t>Grammar: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Derivation of string:</a:t>
            </a:r>
          </a:p>
          <a:p>
            <a:endParaRPr lang="en-US" altLang="en-US" dirty="0"/>
          </a:p>
        </p:txBody>
      </p:sp>
      <p:sp>
        <p:nvSpPr>
          <p:cNvPr id="472071" name="Line 7">
            <a:extLst>
              <a:ext uri="{FF2B5EF4-FFF2-40B4-BE49-F238E27FC236}">
                <a16:creationId xmlns:a16="http://schemas.microsoft.com/office/drawing/2014/main" id="{05B157CF-922C-47A8-B0C9-AB1716A491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91016" y="3982397"/>
            <a:ext cx="8382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2072" name="Line 8">
            <a:extLst>
              <a:ext uri="{FF2B5EF4-FFF2-40B4-BE49-F238E27FC236}">
                <a16:creationId xmlns:a16="http://schemas.microsoft.com/office/drawing/2014/main" id="{84C7BF22-6356-4E4E-B12E-CB490AAB70C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781800" y="3950891"/>
            <a:ext cx="533400" cy="76200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E26289F-AA3A-4C90-B6FD-29F5C53F36A1}"/>
              </a:ext>
            </a:extLst>
          </p:cNvPr>
          <p:cNvSpPr txBox="1"/>
          <p:nvPr/>
        </p:nvSpPr>
        <p:spPr>
          <a:xfrm>
            <a:off x="2292350" y="864572"/>
            <a:ext cx="220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S→ </a:t>
            </a:r>
            <a:r>
              <a:rPr lang="en-US" sz="3200" b="1" dirty="0" err="1"/>
              <a:t>aSb</a:t>
            </a:r>
            <a:endParaRPr lang="en-US" sz="3200" b="1" dirty="0"/>
          </a:p>
          <a:p>
            <a:r>
              <a:rPr lang="en-US" sz="3200" b="1" dirty="0"/>
              <a:t>S→𝛌</a:t>
            </a:r>
            <a:endParaRPr lang="en-US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888C1B-098B-42D0-A6DC-DAEDF78F12C6}"/>
              </a:ext>
            </a:extLst>
          </p:cNvPr>
          <p:cNvSpPr txBox="1"/>
          <p:nvPr/>
        </p:nvSpPr>
        <p:spPr>
          <a:xfrm>
            <a:off x="4114799" y="2006025"/>
            <a:ext cx="1131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aabb</a:t>
            </a:r>
            <a:endParaRPr lang="en-US" sz="32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41D7BE2-C98C-4458-996C-8036F4CD32AA}"/>
              </a:ext>
            </a:extLst>
          </p:cNvPr>
          <p:cNvSpPr/>
          <p:nvPr/>
        </p:nvSpPr>
        <p:spPr>
          <a:xfrm>
            <a:off x="2857500" y="3532078"/>
            <a:ext cx="49911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S→ </a:t>
            </a:r>
            <a:r>
              <a:rPr lang="en-US" sz="2800" b="1" dirty="0" err="1">
                <a:solidFill>
                  <a:srgbClr val="FF0000"/>
                </a:solidFill>
              </a:rPr>
              <a:t>aSb</a:t>
            </a:r>
            <a:r>
              <a:rPr lang="en-US" sz="2800" b="1" dirty="0"/>
              <a:t> →</a:t>
            </a:r>
            <a:r>
              <a:rPr lang="en-US" sz="2800" b="1" dirty="0" err="1"/>
              <a:t>a</a:t>
            </a:r>
            <a:r>
              <a:rPr lang="en-US" sz="2800" b="1" dirty="0" err="1">
                <a:solidFill>
                  <a:srgbClr val="FF0000"/>
                </a:solidFill>
              </a:rPr>
              <a:t>aSb</a:t>
            </a:r>
            <a:r>
              <a:rPr lang="en-US" sz="2800" b="1" dirty="0" err="1"/>
              <a:t>b</a:t>
            </a:r>
            <a:r>
              <a:rPr lang="en-US" sz="2800" b="1" dirty="0"/>
              <a:t> → </a:t>
            </a:r>
            <a:r>
              <a:rPr lang="en-US" sz="2800" b="1" dirty="0" err="1"/>
              <a:t>aabb</a:t>
            </a:r>
            <a:endParaRPr lang="en-US" sz="28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804C2B2-BD3F-450A-8D07-CC1461878067}"/>
              </a:ext>
            </a:extLst>
          </p:cNvPr>
          <p:cNvSpPr/>
          <p:nvPr/>
        </p:nvSpPr>
        <p:spPr>
          <a:xfrm>
            <a:off x="2209800" y="4648200"/>
            <a:ext cx="17194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S→ </a:t>
            </a:r>
            <a:r>
              <a:rPr lang="en-US" sz="2800" b="1" dirty="0" err="1"/>
              <a:t>aSb</a:t>
            </a:r>
            <a:r>
              <a:rPr lang="en-US" sz="2800" b="1" dirty="0"/>
              <a:t> </a:t>
            </a:r>
            <a:endParaRPr lang="en-US" sz="2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254EA8-9D30-4777-B27F-12E0A11A252C}"/>
              </a:ext>
            </a:extLst>
          </p:cNvPr>
          <p:cNvSpPr/>
          <p:nvPr/>
        </p:nvSpPr>
        <p:spPr>
          <a:xfrm>
            <a:off x="7011629" y="4674791"/>
            <a:ext cx="9813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S→𝛌</a:t>
            </a:r>
          </a:p>
        </p:txBody>
      </p:sp>
      <p:sp>
        <p:nvSpPr>
          <p:cNvPr id="10" name="Line 8">
            <a:extLst>
              <a:ext uri="{FF2B5EF4-FFF2-40B4-BE49-F238E27FC236}">
                <a16:creationId xmlns:a16="http://schemas.microsoft.com/office/drawing/2014/main" id="{1B71B394-1E32-42CA-ABA6-8317810E7E8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34000" y="4103290"/>
            <a:ext cx="0" cy="893285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2AC579-4ED8-4FF9-862D-9F6E228EFDF8}"/>
              </a:ext>
            </a:extLst>
          </p:cNvPr>
          <p:cNvSpPr/>
          <p:nvPr/>
        </p:nvSpPr>
        <p:spPr>
          <a:xfrm>
            <a:off x="4479824" y="5029200"/>
            <a:ext cx="17194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S→ </a:t>
            </a:r>
            <a:r>
              <a:rPr lang="en-US" sz="2800" b="1" dirty="0" err="1"/>
              <a:t>aSb</a:t>
            </a:r>
            <a:r>
              <a:rPr lang="en-US" sz="2800" b="1" dirty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4585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8795922-417D-472A-87CE-677FDC97BB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/>
              <a:t>FSM Summary</a:t>
            </a:r>
          </a:p>
        </p:txBody>
      </p:sp>
      <p:sp>
        <p:nvSpPr>
          <p:cNvPr id="323587" name="Rectangle 3">
            <a:extLst>
              <a:ext uri="{FF2B5EF4-FFF2-40B4-BE49-F238E27FC236}">
                <a16:creationId xmlns:a16="http://schemas.microsoft.com/office/drawing/2014/main" id="{1A011E19-6019-4C1A-9577-A0EB006013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altLang="en-US"/>
              <a:t>A “problem” is a </a:t>
            </a:r>
            <a:r>
              <a:rPr lang="en-US" altLang="en-US">
                <a:solidFill>
                  <a:srgbClr val="FF0000"/>
                </a:solidFill>
              </a:rPr>
              <a:t>language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/>
              <a:t>A “computation” receives an input and either accepts  or rejectsr. 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/>
              <a:t>A “computation” </a:t>
            </a:r>
            <a:r>
              <a:rPr lang="en-US" altLang="en-US">
                <a:solidFill>
                  <a:srgbClr val="FF0000"/>
                </a:solidFill>
              </a:rPr>
              <a:t>recognizes</a:t>
            </a:r>
            <a:r>
              <a:rPr lang="en-US" altLang="en-US"/>
              <a:t> a language.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>
                <a:solidFill>
                  <a:srgbClr val="FF0000"/>
                </a:solidFill>
              </a:rPr>
              <a:t>Finite Automata</a:t>
            </a:r>
            <a:r>
              <a:rPr lang="en-US" altLang="en-US"/>
              <a:t> perform simple computations that read the input from left to right and employ a finite memory.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3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3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7" name="Rectangle 3">
            <a:extLst>
              <a:ext uri="{FF2B5EF4-FFF2-40B4-BE49-F238E27FC236}">
                <a16:creationId xmlns:a16="http://schemas.microsoft.com/office/drawing/2014/main" id="{C69958F3-907F-4911-8516-E4766E68A6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327818"/>
            <a:ext cx="8229600" cy="4525963"/>
          </a:xfrm>
        </p:spPr>
        <p:txBody>
          <a:bodyPr/>
          <a:lstStyle/>
          <a:p>
            <a:r>
              <a:rPr lang="en-US" altLang="en-US" dirty="0"/>
              <a:t>Grammar: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Derivation of string:</a:t>
            </a:r>
          </a:p>
          <a:p>
            <a:endParaRPr lang="en-US" alt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E26289F-AA3A-4C90-B6FD-29F5C53F36A1}"/>
              </a:ext>
            </a:extLst>
          </p:cNvPr>
          <p:cNvSpPr txBox="1"/>
          <p:nvPr/>
        </p:nvSpPr>
        <p:spPr>
          <a:xfrm>
            <a:off x="2292350" y="864572"/>
            <a:ext cx="220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S→ </a:t>
            </a:r>
            <a:r>
              <a:rPr lang="en-US" sz="3200" b="1" dirty="0" err="1"/>
              <a:t>aSb</a:t>
            </a:r>
            <a:endParaRPr lang="en-US" sz="3200" b="1" dirty="0"/>
          </a:p>
          <a:p>
            <a:r>
              <a:rPr lang="en-US" sz="3200" b="1" dirty="0"/>
              <a:t>S→𝛌</a:t>
            </a:r>
            <a:endParaRPr lang="en-US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888C1B-098B-42D0-A6DC-DAEDF78F12C6}"/>
              </a:ext>
            </a:extLst>
          </p:cNvPr>
          <p:cNvSpPr txBox="1"/>
          <p:nvPr/>
        </p:nvSpPr>
        <p:spPr>
          <a:xfrm>
            <a:off x="4114799" y="2006025"/>
            <a:ext cx="1131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aabb</a:t>
            </a:r>
            <a:endParaRPr lang="en-US" sz="32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41D7BE2-C98C-4458-996C-8036F4CD32AA}"/>
              </a:ext>
            </a:extLst>
          </p:cNvPr>
          <p:cNvSpPr/>
          <p:nvPr/>
        </p:nvSpPr>
        <p:spPr>
          <a:xfrm>
            <a:off x="533400" y="3532078"/>
            <a:ext cx="7848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S→ </a:t>
            </a:r>
            <a:r>
              <a:rPr lang="en-US" sz="2800" b="1" dirty="0" err="1">
                <a:solidFill>
                  <a:srgbClr val="FF0000"/>
                </a:solidFill>
              </a:rPr>
              <a:t>aSb</a:t>
            </a:r>
            <a:r>
              <a:rPr lang="en-US" sz="2800" b="1" dirty="0"/>
              <a:t> →</a:t>
            </a:r>
            <a:r>
              <a:rPr lang="en-US" sz="2800" b="1" dirty="0" err="1"/>
              <a:t>a</a:t>
            </a:r>
            <a:r>
              <a:rPr lang="en-US" sz="2800" b="1" dirty="0" err="1">
                <a:solidFill>
                  <a:srgbClr val="FF0000"/>
                </a:solidFill>
              </a:rPr>
              <a:t>aSb</a:t>
            </a:r>
            <a:r>
              <a:rPr lang="en-US" sz="2800" b="1" dirty="0" err="1"/>
              <a:t>b</a:t>
            </a:r>
            <a:r>
              <a:rPr lang="en-US" sz="2800" b="1" dirty="0"/>
              <a:t> →</a:t>
            </a:r>
            <a:r>
              <a:rPr lang="en-US" sz="2800" b="1" dirty="0" err="1"/>
              <a:t>aa</a:t>
            </a:r>
            <a:r>
              <a:rPr lang="en-US" sz="2800" b="1" dirty="0" err="1">
                <a:solidFill>
                  <a:srgbClr val="FF0000"/>
                </a:solidFill>
              </a:rPr>
              <a:t>aSb</a:t>
            </a:r>
            <a:r>
              <a:rPr lang="en-US" sz="2800" b="1" dirty="0" err="1"/>
              <a:t>bb</a:t>
            </a:r>
            <a:r>
              <a:rPr lang="en-US" sz="2800" b="1" dirty="0"/>
              <a:t> → </a:t>
            </a:r>
            <a:r>
              <a:rPr lang="en-US" sz="2800" b="1" dirty="0" err="1"/>
              <a:t>aaa</a:t>
            </a:r>
            <a:r>
              <a:rPr lang="en-US" sz="2800" b="1" dirty="0" err="1">
                <a:solidFill>
                  <a:srgbClr val="FF0000"/>
                </a:solidFill>
              </a:rPr>
              <a:t>aSb</a:t>
            </a:r>
            <a:r>
              <a:rPr lang="en-US" sz="2800" b="1" dirty="0" err="1"/>
              <a:t>bbb</a:t>
            </a:r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  → </a:t>
            </a:r>
            <a:r>
              <a:rPr lang="en-US" sz="2800" b="1" dirty="0" err="1"/>
              <a:t>aaaa</a:t>
            </a:r>
            <a:r>
              <a:rPr lang="en-US" sz="2800" b="1" dirty="0" err="1">
                <a:solidFill>
                  <a:srgbClr val="FF0000"/>
                </a:solidFill>
              </a:rPr>
              <a:t>aSb</a:t>
            </a:r>
            <a:r>
              <a:rPr lang="en-US" sz="2800" b="1" dirty="0" err="1"/>
              <a:t>bbbb</a:t>
            </a:r>
            <a:r>
              <a:rPr lang="en-US" sz="2800" b="1" dirty="0"/>
              <a:t> → </a:t>
            </a:r>
            <a:r>
              <a:rPr lang="en-US" sz="2800" b="1" dirty="0" err="1"/>
              <a:t>aaaaabbbbb</a:t>
            </a:r>
            <a:endParaRPr lang="en-US" sz="2800" b="1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916BA72-E7C8-407A-AF47-86DE5D7F74B5}"/>
              </a:ext>
            </a:extLst>
          </p:cNvPr>
          <p:cNvSpPr/>
          <p:nvPr/>
        </p:nvSpPr>
        <p:spPr>
          <a:xfrm>
            <a:off x="4638368" y="5303176"/>
            <a:ext cx="9764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S→𝛌</a:t>
            </a:r>
          </a:p>
        </p:txBody>
      </p:sp>
      <p:sp>
        <p:nvSpPr>
          <p:cNvPr id="14" name="Line 8">
            <a:extLst>
              <a:ext uri="{FF2B5EF4-FFF2-40B4-BE49-F238E27FC236}">
                <a16:creationId xmlns:a16="http://schemas.microsoft.com/office/drawing/2014/main" id="{84AFB865-6339-4706-A110-BE2255055BB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34896" y="4704188"/>
            <a:ext cx="0" cy="671138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037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6709" name="Object 5">
            <a:extLst>
              <a:ext uri="{FF2B5EF4-FFF2-40B4-BE49-F238E27FC236}">
                <a16:creationId xmlns:a16="http://schemas.microsoft.com/office/drawing/2014/main" id="{D0AFE5A3-4086-4FE8-B031-8BA01ACEAB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4495800"/>
          <a:ext cx="350520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53" name="Equation" r:id="rId3" imgW="3504960" imgH="711000" progId="Equation.3">
                  <p:embed/>
                </p:oleObj>
              </mc:Choice>
              <mc:Fallback>
                <p:oleObj name="Equation" r:id="rId3" imgW="3504960" imgH="711000" progId="Equation.3">
                  <p:embed/>
                  <p:pic>
                    <p:nvPicPr>
                      <p:cNvPr id="456709" name="Object 5">
                        <a:extLst>
                          <a:ext uri="{FF2B5EF4-FFF2-40B4-BE49-F238E27FC236}">
                            <a16:creationId xmlns:a16="http://schemas.microsoft.com/office/drawing/2014/main" id="{D0AFE5A3-4086-4FE8-B031-8BA01ACEAB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495800"/>
                        <a:ext cx="3505200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6711" name="Rectangle 7">
            <a:extLst>
              <a:ext uri="{FF2B5EF4-FFF2-40B4-BE49-F238E27FC236}">
                <a16:creationId xmlns:a16="http://schemas.microsoft.com/office/drawing/2014/main" id="{5E3AF252-9752-4C68-ADAD-ED9A3AE4B7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685800"/>
            <a:ext cx="15696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Grammar:</a:t>
            </a:r>
          </a:p>
        </p:txBody>
      </p:sp>
      <p:sp>
        <p:nvSpPr>
          <p:cNvPr id="456712" name="Text Box 8">
            <a:extLst>
              <a:ext uri="{FF2B5EF4-FFF2-40B4-BE49-F238E27FC236}">
                <a16:creationId xmlns:a16="http://schemas.microsoft.com/office/drawing/2014/main" id="{8AA3B266-5E05-4B7F-82A9-16DC02847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3454400"/>
            <a:ext cx="38138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Language of the grammar: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33C375-FBBB-4D1E-84B0-8D0CABAD1F63}"/>
              </a:ext>
            </a:extLst>
          </p:cNvPr>
          <p:cNvSpPr txBox="1"/>
          <p:nvPr/>
        </p:nvSpPr>
        <p:spPr>
          <a:xfrm>
            <a:off x="2292350" y="1437382"/>
            <a:ext cx="220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S→ </a:t>
            </a:r>
            <a:r>
              <a:rPr lang="en-US" sz="3200" b="1" dirty="0" err="1"/>
              <a:t>aSb</a:t>
            </a:r>
            <a:endParaRPr lang="en-US" sz="3200" b="1" dirty="0"/>
          </a:p>
          <a:p>
            <a:r>
              <a:rPr lang="en-US" sz="3200" b="1" dirty="0"/>
              <a:t>S→𝛌</a:t>
            </a:r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95F8493-1ED7-4FE3-944B-1C5E554CC1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229600" cy="611269"/>
          </a:xfrm>
        </p:spPr>
        <p:txBody>
          <a:bodyPr/>
          <a:lstStyle/>
          <a:p>
            <a:pPr algn="l"/>
            <a:r>
              <a:rPr lang="en-US" altLang="en-US" sz="4000" dirty="0"/>
              <a:t>Derivation Order</a:t>
            </a:r>
          </a:p>
        </p:txBody>
      </p:sp>
      <p:sp>
        <p:nvSpPr>
          <p:cNvPr id="23563" name="Text Box 9">
            <a:extLst>
              <a:ext uri="{FF2B5EF4-FFF2-40B4-BE49-F238E27FC236}">
                <a16:creationId xmlns:a16="http://schemas.microsoft.com/office/drawing/2014/main" id="{8C4F1BA6-BB4E-479C-A6AD-B572E207F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814637"/>
            <a:ext cx="31035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FF0000"/>
                </a:solidFill>
              </a:rPr>
              <a:t>Leftmost derivation</a:t>
            </a:r>
            <a:r>
              <a:rPr lang="en-US" altLang="en-US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23561" name="Text Box 10">
            <a:extLst>
              <a:ext uri="{FF2B5EF4-FFF2-40B4-BE49-F238E27FC236}">
                <a16:creationId xmlns:a16="http://schemas.microsoft.com/office/drawing/2014/main" id="{0EE8B492-DE9E-42EB-A926-90A673093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7" y="4414837"/>
            <a:ext cx="33639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FF0000"/>
                </a:solidFill>
              </a:rPr>
              <a:t>Rightmost derivation: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199EB9-8D60-45B7-8D9B-F3CEBA5FEF53}"/>
              </a:ext>
            </a:extLst>
          </p:cNvPr>
          <p:cNvSpPr txBox="1"/>
          <p:nvPr/>
        </p:nvSpPr>
        <p:spPr>
          <a:xfrm>
            <a:off x="482600" y="1712893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1. S→ AB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9841D90-27DE-4D47-9617-C99C51552645}"/>
              </a:ext>
            </a:extLst>
          </p:cNvPr>
          <p:cNvSpPr/>
          <p:nvPr/>
        </p:nvSpPr>
        <p:spPr>
          <a:xfrm>
            <a:off x="3363913" y="1712893"/>
            <a:ext cx="203510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2. A → </a:t>
            </a:r>
            <a:r>
              <a:rPr lang="en-US" sz="2800" b="1" dirty="0" err="1"/>
              <a:t>aaA</a:t>
            </a:r>
            <a:endParaRPr lang="en-US" sz="2800" b="1" dirty="0"/>
          </a:p>
          <a:p>
            <a:r>
              <a:rPr lang="en-US" sz="2800" b="1" dirty="0"/>
              <a:t>3. A→𝛌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5719451-1FBE-43FA-BF94-0C13A99300BA}"/>
              </a:ext>
            </a:extLst>
          </p:cNvPr>
          <p:cNvSpPr/>
          <p:nvPr/>
        </p:nvSpPr>
        <p:spPr>
          <a:xfrm>
            <a:off x="5943600" y="1686399"/>
            <a:ext cx="188064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4. B → Bb</a:t>
            </a:r>
          </a:p>
          <a:p>
            <a:r>
              <a:rPr lang="en-US" sz="2800" b="1" dirty="0"/>
              <a:t>5. B→𝛌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ECBEEC2-3608-4B02-AC1E-6948F60CD0CB}"/>
              </a:ext>
            </a:extLst>
          </p:cNvPr>
          <p:cNvGrpSpPr/>
          <p:nvPr/>
        </p:nvGrpSpPr>
        <p:grpSpPr>
          <a:xfrm>
            <a:off x="609600" y="3500735"/>
            <a:ext cx="8027988" cy="766465"/>
            <a:chOff x="609600" y="3500735"/>
            <a:chExt cx="8027988" cy="766465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93AF583-2354-4172-880C-3F7E9D343BB6}"/>
                </a:ext>
              </a:extLst>
            </p:cNvPr>
            <p:cNvSpPr txBox="1"/>
            <p:nvPr/>
          </p:nvSpPr>
          <p:spPr>
            <a:xfrm>
              <a:off x="609600" y="3682425"/>
              <a:ext cx="80279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 S→ AB → </a:t>
              </a:r>
              <a:r>
                <a:rPr lang="en-US" sz="3200" b="1" dirty="0" err="1"/>
                <a:t>aaAB</a:t>
              </a:r>
              <a:r>
                <a:rPr lang="en-US" sz="3200" b="1" dirty="0"/>
                <a:t> → </a:t>
              </a:r>
              <a:r>
                <a:rPr lang="en-US" sz="3200" b="1" dirty="0" err="1"/>
                <a:t>aaB</a:t>
              </a:r>
              <a:r>
                <a:rPr lang="en-US" sz="3200" b="1" dirty="0"/>
                <a:t> → </a:t>
              </a:r>
              <a:r>
                <a:rPr lang="en-US" sz="3200" b="1" dirty="0" err="1"/>
                <a:t>aaBb</a:t>
              </a:r>
              <a:r>
                <a:rPr lang="en-US" sz="3200" b="1" dirty="0"/>
                <a:t> → </a:t>
              </a:r>
              <a:r>
                <a:rPr lang="en-US" sz="3200" b="1" dirty="0" err="1"/>
                <a:t>aab</a:t>
              </a:r>
              <a:endParaRPr lang="en-US" sz="3200" b="1" dirty="0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A26EB883-C2C8-4948-B1E7-05C62AD2E78F}"/>
                </a:ext>
              </a:extLst>
            </p:cNvPr>
            <p:cNvSpPr txBox="1"/>
            <p:nvPr/>
          </p:nvSpPr>
          <p:spPr>
            <a:xfrm>
              <a:off x="914400" y="3500735"/>
              <a:ext cx="72263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  </a:t>
              </a:r>
              <a:r>
                <a:rPr lang="en-US" sz="2400" b="1" dirty="0"/>
                <a:t>1             2                  3              4                 5</a:t>
              </a:r>
              <a:endParaRPr lang="en-US" b="1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ACB02A0-9F6A-4547-97EE-676B499C7DE8}"/>
              </a:ext>
            </a:extLst>
          </p:cNvPr>
          <p:cNvGrpSpPr/>
          <p:nvPr/>
        </p:nvGrpSpPr>
        <p:grpSpPr>
          <a:xfrm>
            <a:off x="762000" y="5100935"/>
            <a:ext cx="8027988" cy="766465"/>
            <a:chOff x="609600" y="4948535"/>
            <a:chExt cx="8027988" cy="766465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9ADE5DC-BFE9-400A-BEAE-122CA06730E1}"/>
                </a:ext>
              </a:extLst>
            </p:cNvPr>
            <p:cNvSpPr txBox="1"/>
            <p:nvPr/>
          </p:nvSpPr>
          <p:spPr>
            <a:xfrm>
              <a:off x="609600" y="5130225"/>
              <a:ext cx="80279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 S→ AB → </a:t>
              </a:r>
              <a:r>
                <a:rPr lang="en-US" sz="3200" b="1" dirty="0" err="1"/>
                <a:t>ABb</a:t>
              </a:r>
              <a:r>
                <a:rPr lang="en-US" sz="3200" b="1" dirty="0"/>
                <a:t> → Ab → </a:t>
              </a:r>
              <a:r>
                <a:rPr lang="en-US" sz="3200" b="1" dirty="0" err="1"/>
                <a:t>aaAb</a:t>
              </a:r>
              <a:r>
                <a:rPr lang="en-US" sz="3200" b="1" dirty="0"/>
                <a:t> → </a:t>
              </a:r>
              <a:r>
                <a:rPr lang="en-US" sz="3200" b="1" dirty="0" err="1"/>
                <a:t>aab</a:t>
              </a:r>
              <a:endParaRPr lang="en-US" sz="3200" b="1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690246B-6067-4F46-8305-7582EDE8DB5C}"/>
                </a:ext>
              </a:extLst>
            </p:cNvPr>
            <p:cNvSpPr txBox="1"/>
            <p:nvPr/>
          </p:nvSpPr>
          <p:spPr>
            <a:xfrm>
              <a:off x="914400" y="4948535"/>
              <a:ext cx="72263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  </a:t>
              </a:r>
              <a:r>
                <a:rPr lang="en-US" sz="2400" b="1" dirty="0"/>
                <a:t>1             4               5            2                 3</a:t>
              </a:r>
              <a:endParaRPr lang="en-US" b="1" dirty="0"/>
            </a:p>
          </p:txBody>
        </p:sp>
      </p:grpSp>
      <p:sp>
        <p:nvSpPr>
          <p:cNvPr id="21" name="Text Box 9">
            <a:extLst>
              <a:ext uri="{FF2B5EF4-FFF2-40B4-BE49-F238E27FC236}">
                <a16:creationId xmlns:a16="http://schemas.microsoft.com/office/drawing/2014/main" id="{8FDE390A-7E65-48A1-B5DB-ED22517A5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09600"/>
            <a:ext cx="170751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/>
              <a:t>Example 1</a:t>
            </a:r>
          </a:p>
          <a:p>
            <a:pPr eaLnBrk="1" hangingPunct="1"/>
            <a:endParaRPr lang="en-US" altLang="en-US" sz="2400" b="1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2400" b="1" dirty="0">
                <a:solidFill>
                  <a:srgbClr val="FF0000"/>
                </a:solidFill>
              </a:rPr>
              <a:t>Grammar</a:t>
            </a:r>
            <a:r>
              <a:rPr lang="en-US" altLang="en-US" dirty="0">
                <a:solidFill>
                  <a:srgbClr val="FF0000"/>
                </a:solidFill>
              </a:rPr>
              <a:t>: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95F8493-1ED7-4FE3-944B-1C5E554CC1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229600" cy="611269"/>
          </a:xfrm>
        </p:spPr>
        <p:txBody>
          <a:bodyPr/>
          <a:lstStyle/>
          <a:p>
            <a:pPr algn="l"/>
            <a:r>
              <a:rPr lang="en-US" altLang="en-US" sz="4000" dirty="0"/>
              <a:t>Example 2</a:t>
            </a:r>
          </a:p>
        </p:txBody>
      </p:sp>
      <p:sp>
        <p:nvSpPr>
          <p:cNvPr id="23563" name="Text Box 9">
            <a:extLst>
              <a:ext uri="{FF2B5EF4-FFF2-40B4-BE49-F238E27FC236}">
                <a16:creationId xmlns:a16="http://schemas.microsoft.com/office/drawing/2014/main" id="{8C4F1BA6-BB4E-479C-A6AD-B572E207F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667000"/>
            <a:ext cx="31035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FF0000"/>
                </a:solidFill>
              </a:rPr>
              <a:t>Leftmost derivation</a:t>
            </a:r>
            <a:r>
              <a:rPr lang="en-US" altLang="en-US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23561" name="Text Box 10">
            <a:extLst>
              <a:ext uri="{FF2B5EF4-FFF2-40B4-BE49-F238E27FC236}">
                <a16:creationId xmlns:a16="http://schemas.microsoft.com/office/drawing/2014/main" id="{0EE8B492-DE9E-42EB-A926-90A673093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7" y="4643437"/>
            <a:ext cx="33639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FF0000"/>
                </a:solidFill>
              </a:rPr>
              <a:t>Rightmost derivation: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199EB9-8D60-45B7-8D9B-F3CEBA5FEF53}"/>
              </a:ext>
            </a:extLst>
          </p:cNvPr>
          <p:cNvSpPr txBox="1"/>
          <p:nvPr/>
        </p:nvSpPr>
        <p:spPr>
          <a:xfrm>
            <a:off x="482599" y="1712893"/>
            <a:ext cx="23367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1. S→ </a:t>
            </a:r>
            <a:r>
              <a:rPr lang="en-US" sz="3200" b="1" dirty="0" err="1"/>
              <a:t>aAB</a:t>
            </a:r>
            <a:endParaRPr lang="en-US" sz="32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9841D90-27DE-4D47-9617-C99C51552645}"/>
              </a:ext>
            </a:extLst>
          </p:cNvPr>
          <p:cNvSpPr/>
          <p:nvPr/>
        </p:nvSpPr>
        <p:spPr>
          <a:xfrm>
            <a:off x="3363913" y="1712893"/>
            <a:ext cx="207358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2. A → </a:t>
            </a:r>
            <a:r>
              <a:rPr lang="en-US" sz="2800" b="1" dirty="0" err="1"/>
              <a:t>bBb</a:t>
            </a:r>
            <a:endParaRPr lang="en-US" sz="2800" b="1" dirty="0"/>
          </a:p>
          <a:p>
            <a:r>
              <a:rPr lang="en-US" sz="2800" b="1" dirty="0"/>
              <a:t>3. B→A | 𝛌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3AF583-2354-4172-880C-3F7E9D343BB6}"/>
              </a:ext>
            </a:extLst>
          </p:cNvPr>
          <p:cNvSpPr txBox="1"/>
          <p:nvPr/>
        </p:nvSpPr>
        <p:spPr>
          <a:xfrm>
            <a:off x="254000" y="3276600"/>
            <a:ext cx="83835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 S→ </a:t>
            </a:r>
            <a:r>
              <a:rPr lang="en-US" sz="3200" b="1" dirty="0" err="1"/>
              <a:t>aAB</a:t>
            </a:r>
            <a:r>
              <a:rPr lang="en-US" sz="3200" b="1" dirty="0"/>
              <a:t> → </a:t>
            </a:r>
            <a:r>
              <a:rPr lang="en-US" sz="3200" b="1" dirty="0" err="1"/>
              <a:t>abBbB</a:t>
            </a:r>
            <a:r>
              <a:rPr lang="en-US" sz="3200" b="1" dirty="0"/>
              <a:t> → </a:t>
            </a:r>
            <a:r>
              <a:rPr lang="en-US" sz="3200" b="1" dirty="0" err="1"/>
              <a:t>abAbB</a:t>
            </a:r>
            <a:r>
              <a:rPr lang="en-US" sz="3200" b="1" dirty="0"/>
              <a:t> → </a:t>
            </a:r>
            <a:r>
              <a:rPr lang="en-US" sz="3200" b="1" dirty="0" err="1"/>
              <a:t>abbBbbB</a:t>
            </a:r>
            <a:r>
              <a:rPr lang="en-US" sz="3200" b="1" dirty="0"/>
              <a:t> → </a:t>
            </a:r>
            <a:r>
              <a:rPr lang="en-US" sz="3200" b="1" dirty="0" err="1"/>
              <a:t>abbbbB</a:t>
            </a:r>
            <a:r>
              <a:rPr lang="en-US" sz="3200" b="1" dirty="0"/>
              <a:t> → </a:t>
            </a:r>
            <a:r>
              <a:rPr lang="en-US" sz="3200" b="1" dirty="0" err="1"/>
              <a:t>abbbb</a:t>
            </a:r>
            <a:endParaRPr lang="en-US" sz="3200" b="1" dirty="0"/>
          </a:p>
        </p:txBody>
      </p:sp>
      <p:sp>
        <p:nvSpPr>
          <p:cNvPr id="21" name="Text Box 9">
            <a:extLst>
              <a:ext uri="{FF2B5EF4-FFF2-40B4-BE49-F238E27FC236}">
                <a16:creationId xmlns:a16="http://schemas.microsoft.com/office/drawing/2014/main" id="{8FDE390A-7E65-48A1-B5DB-ED22517A5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990600"/>
            <a:ext cx="16193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FF0000"/>
                </a:solidFill>
              </a:rPr>
              <a:t>Grammar</a:t>
            </a:r>
            <a:r>
              <a:rPr lang="en-US" altLang="en-US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91BDB09-F538-4C95-BBDB-032FC30A6663}"/>
              </a:ext>
            </a:extLst>
          </p:cNvPr>
          <p:cNvSpPr txBox="1"/>
          <p:nvPr/>
        </p:nvSpPr>
        <p:spPr>
          <a:xfrm>
            <a:off x="406400" y="5323582"/>
            <a:ext cx="83835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 S→ </a:t>
            </a:r>
            <a:r>
              <a:rPr lang="en-US" sz="3200" b="1" dirty="0" err="1"/>
              <a:t>aAB</a:t>
            </a:r>
            <a:r>
              <a:rPr lang="en-US" sz="3200" b="1" dirty="0"/>
              <a:t> → </a:t>
            </a:r>
            <a:r>
              <a:rPr lang="en-US" sz="3200" b="1" dirty="0" err="1"/>
              <a:t>aA</a:t>
            </a:r>
            <a:r>
              <a:rPr lang="en-US" sz="3200" b="1" dirty="0"/>
              <a:t> → </a:t>
            </a:r>
            <a:r>
              <a:rPr lang="en-US" sz="3200" b="1" dirty="0" err="1"/>
              <a:t>abBb</a:t>
            </a:r>
            <a:r>
              <a:rPr lang="en-US" sz="3200" b="1" dirty="0"/>
              <a:t> → </a:t>
            </a:r>
            <a:r>
              <a:rPr lang="en-US" sz="3200" b="1" dirty="0" err="1"/>
              <a:t>abbAb</a:t>
            </a:r>
            <a:r>
              <a:rPr lang="en-US" sz="3200" b="1" dirty="0"/>
              <a:t> →  </a:t>
            </a:r>
            <a:r>
              <a:rPr lang="en-US" sz="3200" b="1" dirty="0" err="1"/>
              <a:t>abbBbb</a:t>
            </a:r>
            <a:r>
              <a:rPr lang="en-US" sz="3200" b="1" dirty="0"/>
              <a:t> → </a:t>
            </a:r>
            <a:r>
              <a:rPr lang="en-US" sz="3200" b="1" dirty="0" err="1"/>
              <a:t>abbbb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01087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DEAFD8D8-09B7-484C-9D1E-F77F07C79D3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b="1">
                <a:solidFill>
                  <a:srgbClr val="FF0000"/>
                </a:solidFill>
              </a:rPr>
              <a:t>Derivation Trees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3899364B-479F-4FDD-B77D-04F30349351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Oval 28">
            <a:extLst>
              <a:ext uri="{FF2B5EF4-FFF2-40B4-BE49-F238E27FC236}">
                <a16:creationId xmlns:a16="http://schemas.microsoft.com/office/drawing/2014/main" id="{4523FD8E-D977-4930-80F0-18DB15F70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0574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26631" name="Line 29">
            <a:extLst>
              <a:ext uri="{FF2B5EF4-FFF2-40B4-BE49-F238E27FC236}">
                <a16:creationId xmlns:a16="http://schemas.microsoft.com/office/drawing/2014/main" id="{06591BA3-A4B5-499F-B4D4-FA20DFB02A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5908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32" name="Line 30">
            <a:extLst>
              <a:ext uri="{FF2B5EF4-FFF2-40B4-BE49-F238E27FC236}">
                <a16:creationId xmlns:a16="http://schemas.microsoft.com/office/drawing/2014/main" id="{BF86F689-22FC-4F42-BC90-95C3003FE10D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5908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26633" name="Object 31">
            <a:extLst>
              <a:ext uri="{FF2B5EF4-FFF2-40B4-BE49-F238E27FC236}">
                <a16:creationId xmlns:a16="http://schemas.microsoft.com/office/drawing/2014/main" id="{7481B6B7-B3A2-43B5-95E7-9E77663231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2127250"/>
            <a:ext cx="30321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6634" name="Oval 32">
            <a:extLst>
              <a:ext uri="{FF2B5EF4-FFF2-40B4-BE49-F238E27FC236}">
                <a16:creationId xmlns:a16="http://schemas.microsoft.com/office/drawing/2014/main" id="{6588ACAB-A55F-46D6-AD1F-D71C20FF13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2004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26635" name="Oval 33">
            <a:extLst>
              <a:ext uri="{FF2B5EF4-FFF2-40B4-BE49-F238E27FC236}">
                <a16:creationId xmlns:a16="http://schemas.microsoft.com/office/drawing/2014/main" id="{E07152E6-C2DF-466A-A26D-F5C03F725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2004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26636" name="Object 34">
            <a:extLst>
              <a:ext uri="{FF2B5EF4-FFF2-40B4-BE49-F238E27FC236}">
                <a16:creationId xmlns:a16="http://schemas.microsoft.com/office/drawing/2014/main" id="{A1F5052B-A6AB-48D0-B369-297D374EFD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352800"/>
            <a:ext cx="330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637" name="Object 35">
            <a:extLst>
              <a:ext uri="{FF2B5EF4-FFF2-40B4-BE49-F238E27FC236}">
                <a16:creationId xmlns:a16="http://schemas.microsoft.com/office/drawing/2014/main" id="{5B6CABD2-E662-4499-9C0D-BDAFA032CE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352800"/>
            <a:ext cx="330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3F9FF7D-A3E7-40DC-B5C5-F49D1AD2F5FD}"/>
              </a:ext>
            </a:extLst>
          </p:cNvPr>
          <p:cNvSpPr txBox="1"/>
          <p:nvPr/>
        </p:nvSpPr>
        <p:spPr>
          <a:xfrm>
            <a:off x="340097" y="295781"/>
            <a:ext cx="23367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 S→ AB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E04FF4-F5B7-4EB3-88FD-5E528BEC113C}"/>
              </a:ext>
            </a:extLst>
          </p:cNvPr>
          <p:cNvSpPr/>
          <p:nvPr/>
        </p:nvSpPr>
        <p:spPr>
          <a:xfrm>
            <a:off x="5955277" y="295781"/>
            <a:ext cx="18806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 </a:t>
            </a:r>
            <a:r>
              <a:rPr lang="en-US" sz="2800" b="1" dirty="0" err="1"/>
              <a:t>B→Bb</a:t>
            </a:r>
            <a:r>
              <a:rPr lang="en-US" sz="2800" b="1" dirty="0"/>
              <a:t> | 𝛌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D5F66D-F252-4552-9A35-65FC0186F59E}"/>
              </a:ext>
            </a:extLst>
          </p:cNvPr>
          <p:cNvSpPr txBox="1"/>
          <p:nvPr/>
        </p:nvSpPr>
        <p:spPr>
          <a:xfrm>
            <a:off x="2692465" y="309961"/>
            <a:ext cx="2745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 S→ </a:t>
            </a:r>
            <a:r>
              <a:rPr lang="en-US" sz="3200" b="1" dirty="0" err="1"/>
              <a:t>aaA</a:t>
            </a:r>
            <a:r>
              <a:rPr lang="en-US" sz="3200" b="1" dirty="0"/>
              <a:t> | 𝛌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D982216-42CB-4B5A-9F2B-BEDD7534D591}"/>
              </a:ext>
            </a:extLst>
          </p:cNvPr>
          <p:cNvSpPr txBox="1"/>
          <p:nvPr/>
        </p:nvSpPr>
        <p:spPr>
          <a:xfrm>
            <a:off x="3581400" y="1472625"/>
            <a:ext cx="23367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 S→ AB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Line 35">
            <a:extLst>
              <a:ext uri="{FF2B5EF4-FFF2-40B4-BE49-F238E27FC236}">
                <a16:creationId xmlns:a16="http://schemas.microsoft.com/office/drawing/2014/main" id="{3AE14BD1-D54A-4119-9BD4-94A19B4BE9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8800" y="37338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55" name="Line 36">
            <a:extLst>
              <a:ext uri="{FF2B5EF4-FFF2-40B4-BE49-F238E27FC236}">
                <a16:creationId xmlns:a16="http://schemas.microsoft.com/office/drawing/2014/main" id="{C808F32D-78DB-440C-AEDF-659DA23ED14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810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56" name="Oval 37">
            <a:extLst>
              <a:ext uri="{FF2B5EF4-FFF2-40B4-BE49-F238E27FC236}">
                <a16:creationId xmlns:a16="http://schemas.microsoft.com/office/drawing/2014/main" id="{51BA11E1-0818-4A64-AB8E-56DFCEC8A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648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27657" name="Oval 38">
            <a:extLst>
              <a:ext uri="{FF2B5EF4-FFF2-40B4-BE49-F238E27FC236}">
                <a16:creationId xmlns:a16="http://schemas.microsoft.com/office/drawing/2014/main" id="{3B6D89A0-0B00-409B-A7F5-52BEB99F1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648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27658" name="Oval 39">
            <a:extLst>
              <a:ext uri="{FF2B5EF4-FFF2-40B4-BE49-F238E27FC236}">
                <a16:creationId xmlns:a16="http://schemas.microsoft.com/office/drawing/2014/main" id="{C25CB408-1BEA-4777-997A-19D451FD4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648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27659" name="Line 40">
            <a:extLst>
              <a:ext uri="{FF2B5EF4-FFF2-40B4-BE49-F238E27FC236}">
                <a16:creationId xmlns:a16="http://schemas.microsoft.com/office/drawing/2014/main" id="{BB94CB86-07DF-4C2C-A0D4-75ED153ACA3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7338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27660" name="Object 41">
            <a:extLst>
              <a:ext uri="{FF2B5EF4-FFF2-40B4-BE49-F238E27FC236}">
                <a16:creationId xmlns:a16="http://schemas.microsoft.com/office/drawing/2014/main" id="{0B2E4522-9711-4570-AEC5-7C119F9128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800600"/>
            <a:ext cx="26511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661" name="Object 42">
            <a:extLst>
              <a:ext uri="{FF2B5EF4-FFF2-40B4-BE49-F238E27FC236}">
                <a16:creationId xmlns:a16="http://schemas.microsoft.com/office/drawing/2014/main" id="{696DE222-3AB4-4568-B7A8-1F6FAA0D8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800600"/>
            <a:ext cx="26511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662" name="Object 43">
            <a:extLst>
              <a:ext uri="{FF2B5EF4-FFF2-40B4-BE49-F238E27FC236}">
                <a16:creationId xmlns:a16="http://schemas.microsoft.com/office/drawing/2014/main" id="{4DBC3768-8088-4B38-B25A-A312A34021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724400"/>
            <a:ext cx="330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7663" name="Oval 44">
            <a:extLst>
              <a:ext uri="{FF2B5EF4-FFF2-40B4-BE49-F238E27FC236}">
                <a16:creationId xmlns:a16="http://schemas.microsoft.com/office/drawing/2014/main" id="{025293F4-886E-4A28-9FC3-F8156334F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0574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27664" name="Line 45">
            <a:extLst>
              <a:ext uri="{FF2B5EF4-FFF2-40B4-BE49-F238E27FC236}">
                <a16:creationId xmlns:a16="http://schemas.microsoft.com/office/drawing/2014/main" id="{9D5CBAE1-37B9-4DAB-BD36-84A4E9E7BE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5908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65" name="Line 46">
            <a:extLst>
              <a:ext uri="{FF2B5EF4-FFF2-40B4-BE49-F238E27FC236}">
                <a16:creationId xmlns:a16="http://schemas.microsoft.com/office/drawing/2014/main" id="{469DF596-F6A1-4955-82BD-F6F4E9C14F8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5908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27666" name="Object 47">
            <a:extLst>
              <a:ext uri="{FF2B5EF4-FFF2-40B4-BE49-F238E27FC236}">
                <a16:creationId xmlns:a16="http://schemas.microsoft.com/office/drawing/2014/main" id="{16AB4B1D-60D9-4856-8D7F-F2A7B62F59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2127250"/>
            <a:ext cx="30321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7667" name="Oval 48">
            <a:extLst>
              <a:ext uri="{FF2B5EF4-FFF2-40B4-BE49-F238E27FC236}">
                <a16:creationId xmlns:a16="http://schemas.microsoft.com/office/drawing/2014/main" id="{BDC593B4-6DA8-4E91-A201-CE9612696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2004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27668" name="Oval 49">
            <a:extLst>
              <a:ext uri="{FF2B5EF4-FFF2-40B4-BE49-F238E27FC236}">
                <a16:creationId xmlns:a16="http://schemas.microsoft.com/office/drawing/2014/main" id="{133923F5-3ADF-41B0-93AA-B27B77976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2004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27669" name="Object 50">
            <a:extLst>
              <a:ext uri="{FF2B5EF4-FFF2-40B4-BE49-F238E27FC236}">
                <a16:creationId xmlns:a16="http://schemas.microsoft.com/office/drawing/2014/main" id="{48A6C633-5699-4B6A-A251-314DDC5F4F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352800"/>
            <a:ext cx="330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670" name="Object 51">
            <a:extLst>
              <a:ext uri="{FF2B5EF4-FFF2-40B4-BE49-F238E27FC236}">
                <a16:creationId xmlns:a16="http://schemas.microsoft.com/office/drawing/2014/main" id="{478E8DB2-6220-45E2-A479-C31C47B74E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352800"/>
            <a:ext cx="330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64E211D-4091-4032-84F7-62EA339617B0}"/>
              </a:ext>
            </a:extLst>
          </p:cNvPr>
          <p:cNvSpPr txBox="1"/>
          <p:nvPr/>
        </p:nvSpPr>
        <p:spPr>
          <a:xfrm>
            <a:off x="733777" y="304800"/>
            <a:ext cx="23367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 S→ AB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D3F776D-3014-4D17-87CA-277F749DF81C}"/>
              </a:ext>
            </a:extLst>
          </p:cNvPr>
          <p:cNvSpPr/>
          <p:nvPr/>
        </p:nvSpPr>
        <p:spPr>
          <a:xfrm>
            <a:off x="6348957" y="304800"/>
            <a:ext cx="18806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 </a:t>
            </a:r>
            <a:r>
              <a:rPr lang="en-US" sz="2800" b="1" dirty="0" err="1"/>
              <a:t>B→Bb</a:t>
            </a:r>
            <a:r>
              <a:rPr lang="en-US" sz="2800" b="1" dirty="0"/>
              <a:t> | 𝛌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6045201-0361-4822-AC82-DC8298C3FA3E}"/>
              </a:ext>
            </a:extLst>
          </p:cNvPr>
          <p:cNvSpPr txBox="1"/>
          <p:nvPr/>
        </p:nvSpPr>
        <p:spPr>
          <a:xfrm>
            <a:off x="3086145" y="318980"/>
            <a:ext cx="2745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 A→ </a:t>
            </a:r>
            <a:r>
              <a:rPr lang="en-US" sz="3200" b="1" dirty="0" err="1"/>
              <a:t>aaA</a:t>
            </a:r>
            <a:r>
              <a:rPr lang="en-US" sz="3200" b="1" dirty="0"/>
              <a:t> | 𝛌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8E376AC-965E-4643-95E9-CAE831634F1A}"/>
              </a:ext>
            </a:extLst>
          </p:cNvPr>
          <p:cNvSpPr txBox="1"/>
          <p:nvPr/>
        </p:nvSpPr>
        <p:spPr>
          <a:xfrm>
            <a:off x="2768665" y="1396425"/>
            <a:ext cx="37083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 S→ AB → </a:t>
            </a:r>
            <a:r>
              <a:rPr lang="en-US" sz="3200" b="1" dirty="0" err="1"/>
              <a:t>aaAB</a:t>
            </a:r>
            <a:endParaRPr lang="en-US" sz="3200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Oval 29">
            <a:extLst>
              <a:ext uri="{FF2B5EF4-FFF2-40B4-BE49-F238E27FC236}">
                <a16:creationId xmlns:a16="http://schemas.microsoft.com/office/drawing/2014/main" id="{3DB387EF-7921-4C92-AB34-C19CC8E67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0574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28679" name="Line 30">
            <a:extLst>
              <a:ext uri="{FF2B5EF4-FFF2-40B4-BE49-F238E27FC236}">
                <a16:creationId xmlns:a16="http://schemas.microsoft.com/office/drawing/2014/main" id="{9AE2C19F-701A-4284-8244-2768A7E4AA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5908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80" name="Line 31">
            <a:extLst>
              <a:ext uri="{FF2B5EF4-FFF2-40B4-BE49-F238E27FC236}">
                <a16:creationId xmlns:a16="http://schemas.microsoft.com/office/drawing/2014/main" id="{8A28FEEE-3D72-4B6F-A725-D990EBFEFF97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5908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28681" name="Object 32">
            <a:extLst>
              <a:ext uri="{FF2B5EF4-FFF2-40B4-BE49-F238E27FC236}">
                <a16:creationId xmlns:a16="http://schemas.microsoft.com/office/drawing/2014/main" id="{E87C3EEB-20A8-4869-B0F4-B121BF7E8D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2127250"/>
            <a:ext cx="30321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8682" name="Oval 33">
            <a:extLst>
              <a:ext uri="{FF2B5EF4-FFF2-40B4-BE49-F238E27FC236}">
                <a16:creationId xmlns:a16="http://schemas.microsoft.com/office/drawing/2014/main" id="{FFA67A1B-E299-47C8-AE04-6305D2789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2004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28683" name="Oval 34">
            <a:extLst>
              <a:ext uri="{FF2B5EF4-FFF2-40B4-BE49-F238E27FC236}">
                <a16:creationId xmlns:a16="http://schemas.microsoft.com/office/drawing/2014/main" id="{C0FA177B-3F16-4786-BB04-9E07234C3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2004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28684" name="Object 35">
            <a:extLst>
              <a:ext uri="{FF2B5EF4-FFF2-40B4-BE49-F238E27FC236}">
                <a16:creationId xmlns:a16="http://schemas.microsoft.com/office/drawing/2014/main" id="{6C9E9BFB-26B0-48D1-A172-5B4D05F4D3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352800"/>
            <a:ext cx="330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8685" name="Object 36">
            <a:extLst>
              <a:ext uri="{FF2B5EF4-FFF2-40B4-BE49-F238E27FC236}">
                <a16:creationId xmlns:a16="http://schemas.microsoft.com/office/drawing/2014/main" id="{07CF7D0E-E9AE-49FE-B3CD-7129E1A3DF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352800"/>
            <a:ext cx="330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8686" name="Line 37">
            <a:extLst>
              <a:ext uri="{FF2B5EF4-FFF2-40B4-BE49-F238E27FC236}">
                <a16:creationId xmlns:a16="http://schemas.microsoft.com/office/drawing/2014/main" id="{6441ED4D-148D-4800-B533-C3F89BAFAF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8800" y="37338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87" name="Line 38">
            <a:extLst>
              <a:ext uri="{FF2B5EF4-FFF2-40B4-BE49-F238E27FC236}">
                <a16:creationId xmlns:a16="http://schemas.microsoft.com/office/drawing/2014/main" id="{81A85688-704E-415E-A9B7-CC178F59BBFD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810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88" name="Oval 39">
            <a:extLst>
              <a:ext uri="{FF2B5EF4-FFF2-40B4-BE49-F238E27FC236}">
                <a16:creationId xmlns:a16="http://schemas.microsoft.com/office/drawing/2014/main" id="{A0340B40-C5DC-4857-800B-6B9AE4B5D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648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28689" name="Oval 40">
            <a:extLst>
              <a:ext uri="{FF2B5EF4-FFF2-40B4-BE49-F238E27FC236}">
                <a16:creationId xmlns:a16="http://schemas.microsoft.com/office/drawing/2014/main" id="{9478AA7E-BFC9-4925-BA12-A97841FA94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648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28690" name="Oval 41">
            <a:extLst>
              <a:ext uri="{FF2B5EF4-FFF2-40B4-BE49-F238E27FC236}">
                <a16:creationId xmlns:a16="http://schemas.microsoft.com/office/drawing/2014/main" id="{20FD8D65-8F09-49CA-85DD-4514C669F5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648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28691" name="Line 42">
            <a:extLst>
              <a:ext uri="{FF2B5EF4-FFF2-40B4-BE49-F238E27FC236}">
                <a16:creationId xmlns:a16="http://schemas.microsoft.com/office/drawing/2014/main" id="{0AD5E86B-13A2-4207-B995-DCFCBF8FFF1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7338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28692" name="Object 43">
            <a:extLst>
              <a:ext uri="{FF2B5EF4-FFF2-40B4-BE49-F238E27FC236}">
                <a16:creationId xmlns:a16="http://schemas.microsoft.com/office/drawing/2014/main" id="{69D3CDE2-703B-476F-9DE4-E5C93FEB5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800600"/>
            <a:ext cx="26511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8693" name="Object 44">
            <a:extLst>
              <a:ext uri="{FF2B5EF4-FFF2-40B4-BE49-F238E27FC236}">
                <a16:creationId xmlns:a16="http://schemas.microsoft.com/office/drawing/2014/main" id="{4E8B1801-6D54-4324-8CE2-77858BAC8C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800600"/>
            <a:ext cx="26511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8694" name="Object 45">
            <a:extLst>
              <a:ext uri="{FF2B5EF4-FFF2-40B4-BE49-F238E27FC236}">
                <a16:creationId xmlns:a16="http://schemas.microsoft.com/office/drawing/2014/main" id="{1E09B4A1-094B-4E97-8870-486D6B98B4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724400"/>
            <a:ext cx="330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8695" name="Oval 46">
            <a:extLst>
              <a:ext uri="{FF2B5EF4-FFF2-40B4-BE49-F238E27FC236}">
                <a16:creationId xmlns:a16="http://schemas.microsoft.com/office/drawing/2014/main" id="{4FA0B269-4E9E-43F2-9716-6F0280A72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648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28696" name="Object 47">
            <a:extLst>
              <a:ext uri="{FF2B5EF4-FFF2-40B4-BE49-F238E27FC236}">
                <a16:creationId xmlns:a16="http://schemas.microsoft.com/office/drawing/2014/main" id="{A5B02DD3-00CD-455A-96FF-4B6E1C0C92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724400"/>
            <a:ext cx="330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8697" name="Oval 48">
            <a:extLst>
              <a:ext uri="{FF2B5EF4-FFF2-40B4-BE49-F238E27FC236}">
                <a16:creationId xmlns:a16="http://schemas.microsoft.com/office/drawing/2014/main" id="{FD8D7C10-BF80-4956-9E93-5EAB56F86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648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28698" name="Object 49">
            <a:extLst>
              <a:ext uri="{FF2B5EF4-FFF2-40B4-BE49-F238E27FC236}">
                <a16:creationId xmlns:a16="http://schemas.microsoft.com/office/drawing/2014/main" id="{0A9380D0-990E-4FE3-9BC2-4FDA3D617A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4713288"/>
            <a:ext cx="252413" cy="39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8699" name="Line 50">
            <a:extLst>
              <a:ext uri="{FF2B5EF4-FFF2-40B4-BE49-F238E27FC236}">
                <a16:creationId xmlns:a16="http://schemas.microsoft.com/office/drawing/2014/main" id="{69A6963F-B3BD-447E-81BE-147D74C419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38100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700" name="Line 51">
            <a:extLst>
              <a:ext uri="{FF2B5EF4-FFF2-40B4-BE49-F238E27FC236}">
                <a16:creationId xmlns:a16="http://schemas.microsoft.com/office/drawing/2014/main" id="{1338CD7A-68EC-4A22-B7FD-9D5BA13805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37338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47044C1-852D-4B01-8FF4-B201850E1136}"/>
              </a:ext>
            </a:extLst>
          </p:cNvPr>
          <p:cNvSpPr txBox="1"/>
          <p:nvPr/>
        </p:nvSpPr>
        <p:spPr>
          <a:xfrm>
            <a:off x="1316292" y="383296"/>
            <a:ext cx="23367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 S→ AB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48076AB-4313-4090-AA1F-B0E977CE2BC9}"/>
              </a:ext>
            </a:extLst>
          </p:cNvPr>
          <p:cNvSpPr/>
          <p:nvPr/>
        </p:nvSpPr>
        <p:spPr>
          <a:xfrm>
            <a:off x="5815557" y="394971"/>
            <a:ext cx="18806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 </a:t>
            </a:r>
            <a:r>
              <a:rPr lang="en-US" sz="2800" b="1" dirty="0" err="1"/>
              <a:t>B→Bb</a:t>
            </a:r>
            <a:r>
              <a:rPr lang="en-US" sz="2800" b="1" dirty="0"/>
              <a:t> | 𝛌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F4E629A-4076-41B2-B704-9E760160FA92}"/>
              </a:ext>
            </a:extLst>
          </p:cNvPr>
          <p:cNvSpPr txBox="1"/>
          <p:nvPr/>
        </p:nvSpPr>
        <p:spPr>
          <a:xfrm>
            <a:off x="3249764" y="381000"/>
            <a:ext cx="2745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 A→ </a:t>
            </a:r>
            <a:r>
              <a:rPr lang="en-US" sz="3200" b="1" dirty="0" err="1"/>
              <a:t>aaA</a:t>
            </a:r>
            <a:r>
              <a:rPr lang="en-US" sz="3200" b="1" dirty="0"/>
              <a:t> | 𝛌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DDFFB0E-07E9-462A-AB49-392CCE160E0C}"/>
              </a:ext>
            </a:extLst>
          </p:cNvPr>
          <p:cNvSpPr txBox="1"/>
          <p:nvPr/>
        </p:nvSpPr>
        <p:spPr>
          <a:xfrm>
            <a:off x="1936200" y="1498313"/>
            <a:ext cx="530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 S→ AB → </a:t>
            </a:r>
            <a:r>
              <a:rPr lang="en-US" sz="3200" b="1" dirty="0" err="1"/>
              <a:t>aaAB</a:t>
            </a:r>
            <a:r>
              <a:rPr lang="en-US" sz="3200" b="1" dirty="0"/>
              <a:t> → </a:t>
            </a:r>
            <a:r>
              <a:rPr lang="en-US" sz="3200" b="1" dirty="0" err="1"/>
              <a:t>aaABb</a:t>
            </a:r>
            <a:endParaRPr lang="en-US" sz="3200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Oval 6">
            <a:extLst>
              <a:ext uri="{FF2B5EF4-FFF2-40B4-BE49-F238E27FC236}">
                <a16:creationId xmlns:a16="http://schemas.microsoft.com/office/drawing/2014/main" id="{A91B2FFE-4311-46AD-9B21-9ACCF9A1C4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0574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29703" name="Line 7">
            <a:extLst>
              <a:ext uri="{FF2B5EF4-FFF2-40B4-BE49-F238E27FC236}">
                <a16:creationId xmlns:a16="http://schemas.microsoft.com/office/drawing/2014/main" id="{F4BA034E-9977-476C-83C4-6FBA7BE2C8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5908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704" name="Line 8">
            <a:extLst>
              <a:ext uri="{FF2B5EF4-FFF2-40B4-BE49-F238E27FC236}">
                <a16:creationId xmlns:a16="http://schemas.microsoft.com/office/drawing/2014/main" id="{D14337E4-F78A-4972-BAF5-DE5FE5768D06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5908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29705" name="Object 9">
            <a:extLst>
              <a:ext uri="{FF2B5EF4-FFF2-40B4-BE49-F238E27FC236}">
                <a16:creationId xmlns:a16="http://schemas.microsoft.com/office/drawing/2014/main" id="{477DEF97-6F7B-4219-88BF-6D3ACF2368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2127250"/>
            <a:ext cx="30321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706" name="Oval 10">
            <a:extLst>
              <a:ext uri="{FF2B5EF4-FFF2-40B4-BE49-F238E27FC236}">
                <a16:creationId xmlns:a16="http://schemas.microsoft.com/office/drawing/2014/main" id="{726858C0-BDD5-4BE3-BA79-6D994533B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2004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29707" name="Oval 11">
            <a:extLst>
              <a:ext uri="{FF2B5EF4-FFF2-40B4-BE49-F238E27FC236}">
                <a16:creationId xmlns:a16="http://schemas.microsoft.com/office/drawing/2014/main" id="{FA1BBFA6-3AB1-4109-A498-8BD29BEF2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2004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29708" name="Object 12">
            <a:extLst>
              <a:ext uri="{FF2B5EF4-FFF2-40B4-BE49-F238E27FC236}">
                <a16:creationId xmlns:a16="http://schemas.microsoft.com/office/drawing/2014/main" id="{B073D772-9EA3-4A20-90CC-66624842A8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352800"/>
            <a:ext cx="330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9709" name="Object 13">
            <a:extLst>
              <a:ext uri="{FF2B5EF4-FFF2-40B4-BE49-F238E27FC236}">
                <a16:creationId xmlns:a16="http://schemas.microsoft.com/office/drawing/2014/main" id="{2494DD3F-D510-406D-94FE-264077C65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352800"/>
            <a:ext cx="330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710" name="Line 14">
            <a:extLst>
              <a:ext uri="{FF2B5EF4-FFF2-40B4-BE49-F238E27FC236}">
                <a16:creationId xmlns:a16="http://schemas.microsoft.com/office/drawing/2014/main" id="{05F3DDF6-7EA5-4CD2-A853-6BF2999D7C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8800" y="37338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711" name="Line 15">
            <a:extLst>
              <a:ext uri="{FF2B5EF4-FFF2-40B4-BE49-F238E27FC236}">
                <a16:creationId xmlns:a16="http://schemas.microsoft.com/office/drawing/2014/main" id="{1FB9DAB4-3953-475D-8A9D-F0996AC3F8E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810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712" name="Oval 16">
            <a:extLst>
              <a:ext uri="{FF2B5EF4-FFF2-40B4-BE49-F238E27FC236}">
                <a16:creationId xmlns:a16="http://schemas.microsoft.com/office/drawing/2014/main" id="{D08BE525-9EAA-472E-9166-809BED71B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648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29713" name="Oval 17">
            <a:extLst>
              <a:ext uri="{FF2B5EF4-FFF2-40B4-BE49-F238E27FC236}">
                <a16:creationId xmlns:a16="http://schemas.microsoft.com/office/drawing/2014/main" id="{2D4E5717-61B4-48F0-8AAA-D73004E42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648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29714" name="Oval 18">
            <a:extLst>
              <a:ext uri="{FF2B5EF4-FFF2-40B4-BE49-F238E27FC236}">
                <a16:creationId xmlns:a16="http://schemas.microsoft.com/office/drawing/2014/main" id="{97530B6D-5CDC-40DB-A0EE-FF53ABC75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648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29715" name="Line 19">
            <a:extLst>
              <a:ext uri="{FF2B5EF4-FFF2-40B4-BE49-F238E27FC236}">
                <a16:creationId xmlns:a16="http://schemas.microsoft.com/office/drawing/2014/main" id="{D3F9B370-7EC3-4124-A3FA-4529281E91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7338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29716" name="Object 20">
            <a:extLst>
              <a:ext uri="{FF2B5EF4-FFF2-40B4-BE49-F238E27FC236}">
                <a16:creationId xmlns:a16="http://schemas.microsoft.com/office/drawing/2014/main" id="{B59E8E23-2654-4AE9-817C-470EC5288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800600"/>
            <a:ext cx="26511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9717" name="Object 21">
            <a:extLst>
              <a:ext uri="{FF2B5EF4-FFF2-40B4-BE49-F238E27FC236}">
                <a16:creationId xmlns:a16="http://schemas.microsoft.com/office/drawing/2014/main" id="{D4E16E6E-0F2C-4549-AB20-A30C9EFC2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800600"/>
            <a:ext cx="26511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9718" name="Object 22">
            <a:extLst>
              <a:ext uri="{FF2B5EF4-FFF2-40B4-BE49-F238E27FC236}">
                <a16:creationId xmlns:a16="http://schemas.microsoft.com/office/drawing/2014/main" id="{3FCC41E4-139C-4FAF-B572-22BF160793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724400"/>
            <a:ext cx="330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719" name="Oval 23">
            <a:extLst>
              <a:ext uri="{FF2B5EF4-FFF2-40B4-BE49-F238E27FC236}">
                <a16:creationId xmlns:a16="http://schemas.microsoft.com/office/drawing/2014/main" id="{A6E78758-A21B-4E02-83D3-45EE87020E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648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29720" name="Object 24">
            <a:extLst>
              <a:ext uri="{FF2B5EF4-FFF2-40B4-BE49-F238E27FC236}">
                <a16:creationId xmlns:a16="http://schemas.microsoft.com/office/drawing/2014/main" id="{00CCC863-8318-415F-A9FE-A63BCD208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724400"/>
            <a:ext cx="330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721" name="Oval 25">
            <a:extLst>
              <a:ext uri="{FF2B5EF4-FFF2-40B4-BE49-F238E27FC236}">
                <a16:creationId xmlns:a16="http://schemas.microsoft.com/office/drawing/2014/main" id="{9B269D6B-DE2C-41B8-9F54-98E8AB9BE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648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29722" name="Object 26">
            <a:extLst>
              <a:ext uri="{FF2B5EF4-FFF2-40B4-BE49-F238E27FC236}">
                <a16:creationId xmlns:a16="http://schemas.microsoft.com/office/drawing/2014/main" id="{4117B24A-CCFC-48AB-B4E8-556C7EA486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4713288"/>
            <a:ext cx="252413" cy="39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723" name="Line 27">
            <a:extLst>
              <a:ext uri="{FF2B5EF4-FFF2-40B4-BE49-F238E27FC236}">
                <a16:creationId xmlns:a16="http://schemas.microsoft.com/office/drawing/2014/main" id="{C9E8A42B-4E02-4A4C-A675-309F3E51AA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38100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24" name="Line 28">
            <a:extLst>
              <a:ext uri="{FF2B5EF4-FFF2-40B4-BE49-F238E27FC236}">
                <a16:creationId xmlns:a16="http://schemas.microsoft.com/office/drawing/2014/main" id="{27BFEA98-292F-4CC6-9B64-6858FCB498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37338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725" name="Oval 29">
            <a:extLst>
              <a:ext uri="{FF2B5EF4-FFF2-40B4-BE49-F238E27FC236}">
                <a16:creationId xmlns:a16="http://schemas.microsoft.com/office/drawing/2014/main" id="{6831A7D7-51F2-4E57-99DB-026C42A5FD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6019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29726" name="Line 30">
            <a:extLst>
              <a:ext uri="{FF2B5EF4-FFF2-40B4-BE49-F238E27FC236}">
                <a16:creationId xmlns:a16="http://schemas.microsoft.com/office/drawing/2014/main" id="{CDC716BE-E1BF-44D0-832D-840DA79FBA7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5257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9727" name="Object 31">
            <a:extLst>
              <a:ext uri="{FF2B5EF4-FFF2-40B4-BE49-F238E27FC236}">
                <a16:creationId xmlns:a16="http://schemas.microsoft.com/office/drawing/2014/main" id="{A1516B97-8919-4A66-A51D-1DA975D04C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096000"/>
            <a:ext cx="30321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AC3607C8-479A-445F-8128-8DA55CC838F3}"/>
              </a:ext>
            </a:extLst>
          </p:cNvPr>
          <p:cNvSpPr txBox="1"/>
          <p:nvPr/>
        </p:nvSpPr>
        <p:spPr>
          <a:xfrm>
            <a:off x="1316292" y="329625"/>
            <a:ext cx="23367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 S→ AB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EAD1825-A907-4190-B9DF-E406C7E222D8}"/>
              </a:ext>
            </a:extLst>
          </p:cNvPr>
          <p:cNvSpPr/>
          <p:nvPr/>
        </p:nvSpPr>
        <p:spPr>
          <a:xfrm>
            <a:off x="5815557" y="341300"/>
            <a:ext cx="18806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 </a:t>
            </a:r>
            <a:r>
              <a:rPr lang="en-US" sz="2800" b="1" dirty="0" err="1"/>
              <a:t>B→Bb</a:t>
            </a:r>
            <a:r>
              <a:rPr lang="en-US" sz="2800" b="1" dirty="0"/>
              <a:t> | 𝛌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4A6CBA2-E110-47DF-91F6-4CC039E1F66C}"/>
              </a:ext>
            </a:extLst>
          </p:cNvPr>
          <p:cNvSpPr txBox="1"/>
          <p:nvPr/>
        </p:nvSpPr>
        <p:spPr>
          <a:xfrm>
            <a:off x="3249764" y="327329"/>
            <a:ext cx="2745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 A→ </a:t>
            </a:r>
            <a:r>
              <a:rPr lang="en-US" sz="3200" b="1" dirty="0" err="1"/>
              <a:t>aaA</a:t>
            </a:r>
            <a:r>
              <a:rPr lang="en-US" sz="3200" b="1" dirty="0"/>
              <a:t> | 𝛌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9BA4BB9-29E3-4935-AB5B-2C6C1B224F48}"/>
              </a:ext>
            </a:extLst>
          </p:cNvPr>
          <p:cNvSpPr txBox="1"/>
          <p:nvPr/>
        </p:nvSpPr>
        <p:spPr>
          <a:xfrm>
            <a:off x="1219200" y="1498313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 S→ AB → </a:t>
            </a:r>
            <a:r>
              <a:rPr lang="en-US" sz="3200" b="1" dirty="0" err="1"/>
              <a:t>aaAB</a:t>
            </a:r>
            <a:r>
              <a:rPr lang="en-US" sz="3200" b="1" dirty="0"/>
              <a:t> → </a:t>
            </a:r>
            <a:r>
              <a:rPr lang="en-US" sz="3200" b="1" dirty="0" err="1"/>
              <a:t>aaABb</a:t>
            </a:r>
            <a:r>
              <a:rPr lang="en-US" sz="3200" b="1" dirty="0"/>
              <a:t> → </a:t>
            </a:r>
            <a:r>
              <a:rPr lang="en-US" sz="3200" b="1" dirty="0" err="1"/>
              <a:t>aaBb</a:t>
            </a:r>
            <a:endParaRPr lang="en-US" sz="32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Oval 6">
            <a:extLst>
              <a:ext uri="{FF2B5EF4-FFF2-40B4-BE49-F238E27FC236}">
                <a16:creationId xmlns:a16="http://schemas.microsoft.com/office/drawing/2014/main" id="{3A2B3B8F-5F5C-4DE7-AD1F-B0CB25969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0574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30727" name="Line 7">
            <a:extLst>
              <a:ext uri="{FF2B5EF4-FFF2-40B4-BE49-F238E27FC236}">
                <a16:creationId xmlns:a16="http://schemas.microsoft.com/office/drawing/2014/main" id="{2E8B6810-BD6D-4CE5-B02B-171287841B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5908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728" name="Line 8">
            <a:extLst>
              <a:ext uri="{FF2B5EF4-FFF2-40B4-BE49-F238E27FC236}">
                <a16:creationId xmlns:a16="http://schemas.microsoft.com/office/drawing/2014/main" id="{E4846B22-562E-46A8-864E-44D4111F9BEF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5908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30729" name="Object 9">
            <a:extLst>
              <a:ext uri="{FF2B5EF4-FFF2-40B4-BE49-F238E27FC236}">
                <a16:creationId xmlns:a16="http://schemas.microsoft.com/office/drawing/2014/main" id="{0C4CF2B1-F6E7-40BE-A096-408AF09744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2127250"/>
            <a:ext cx="30321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30" name="Oval 10">
            <a:extLst>
              <a:ext uri="{FF2B5EF4-FFF2-40B4-BE49-F238E27FC236}">
                <a16:creationId xmlns:a16="http://schemas.microsoft.com/office/drawing/2014/main" id="{5F58D4F8-6891-4F18-949E-B93459D74B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2004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30731" name="Oval 11">
            <a:extLst>
              <a:ext uri="{FF2B5EF4-FFF2-40B4-BE49-F238E27FC236}">
                <a16:creationId xmlns:a16="http://schemas.microsoft.com/office/drawing/2014/main" id="{E092A4F1-DC9A-4BE3-A462-4E10D92FA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2004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30732" name="Object 12">
            <a:extLst>
              <a:ext uri="{FF2B5EF4-FFF2-40B4-BE49-F238E27FC236}">
                <a16:creationId xmlns:a16="http://schemas.microsoft.com/office/drawing/2014/main" id="{4730C438-EE9E-4806-B00E-7537ECEDB8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352800"/>
            <a:ext cx="330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33" name="Object 13">
            <a:extLst>
              <a:ext uri="{FF2B5EF4-FFF2-40B4-BE49-F238E27FC236}">
                <a16:creationId xmlns:a16="http://schemas.microsoft.com/office/drawing/2014/main" id="{3A1DA3B5-338B-46EB-9926-9EB7EF1D02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352800"/>
            <a:ext cx="330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34" name="Line 14">
            <a:extLst>
              <a:ext uri="{FF2B5EF4-FFF2-40B4-BE49-F238E27FC236}">
                <a16:creationId xmlns:a16="http://schemas.microsoft.com/office/drawing/2014/main" id="{FBF60CD5-C059-4913-B937-92017542F3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8800" y="37338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735" name="Line 15">
            <a:extLst>
              <a:ext uri="{FF2B5EF4-FFF2-40B4-BE49-F238E27FC236}">
                <a16:creationId xmlns:a16="http://schemas.microsoft.com/office/drawing/2014/main" id="{9C6C9B67-D077-4CD5-8C13-78592BFF6F39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810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736" name="Oval 16">
            <a:extLst>
              <a:ext uri="{FF2B5EF4-FFF2-40B4-BE49-F238E27FC236}">
                <a16:creationId xmlns:a16="http://schemas.microsoft.com/office/drawing/2014/main" id="{C9134C26-20B6-4961-BFA2-E670EA607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648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30737" name="Oval 17">
            <a:extLst>
              <a:ext uri="{FF2B5EF4-FFF2-40B4-BE49-F238E27FC236}">
                <a16:creationId xmlns:a16="http://schemas.microsoft.com/office/drawing/2014/main" id="{8F95272D-54B6-4F8C-8944-07A6EC576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648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30738" name="Oval 18">
            <a:extLst>
              <a:ext uri="{FF2B5EF4-FFF2-40B4-BE49-F238E27FC236}">
                <a16:creationId xmlns:a16="http://schemas.microsoft.com/office/drawing/2014/main" id="{828B05DB-D02E-497C-A9FE-EA1260DBE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648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30739" name="Line 19">
            <a:extLst>
              <a:ext uri="{FF2B5EF4-FFF2-40B4-BE49-F238E27FC236}">
                <a16:creationId xmlns:a16="http://schemas.microsoft.com/office/drawing/2014/main" id="{8B9FACA5-820F-47BA-B6A7-62E4EA39FCB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7338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30740" name="Object 20">
            <a:extLst>
              <a:ext uri="{FF2B5EF4-FFF2-40B4-BE49-F238E27FC236}">
                <a16:creationId xmlns:a16="http://schemas.microsoft.com/office/drawing/2014/main" id="{1EF99FA6-ECD8-4A27-A450-7FAEE82E29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800600"/>
            <a:ext cx="26511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41" name="Object 21">
            <a:extLst>
              <a:ext uri="{FF2B5EF4-FFF2-40B4-BE49-F238E27FC236}">
                <a16:creationId xmlns:a16="http://schemas.microsoft.com/office/drawing/2014/main" id="{624DED6B-B3C8-4103-AC94-65A66C2207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800600"/>
            <a:ext cx="26511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42" name="Object 22">
            <a:extLst>
              <a:ext uri="{FF2B5EF4-FFF2-40B4-BE49-F238E27FC236}">
                <a16:creationId xmlns:a16="http://schemas.microsoft.com/office/drawing/2014/main" id="{4DB42D17-345B-4891-9BAB-C7F9A6E115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724400"/>
            <a:ext cx="330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43" name="Oval 23">
            <a:extLst>
              <a:ext uri="{FF2B5EF4-FFF2-40B4-BE49-F238E27FC236}">
                <a16:creationId xmlns:a16="http://schemas.microsoft.com/office/drawing/2014/main" id="{60C6AC09-9C97-4744-9CE4-0DCBDF865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648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30744" name="Object 24">
            <a:extLst>
              <a:ext uri="{FF2B5EF4-FFF2-40B4-BE49-F238E27FC236}">
                <a16:creationId xmlns:a16="http://schemas.microsoft.com/office/drawing/2014/main" id="{867D6591-A685-4168-86D9-2D378FE7C1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724400"/>
            <a:ext cx="330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45" name="Oval 25">
            <a:extLst>
              <a:ext uri="{FF2B5EF4-FFF2-40B4-BE49-F238E27FC236}">
                <a16:creationId xmlns:a16="http://schemas.microsoft.com/office/drawing/2014/main" id="{CD832D2F-9CC8-4EA5-A280-98304E22A7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648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30746" name="Object 26">
            <a:extLst>
              <a:ext uri="{FF2B5EF4-FFF2-40B4-BE49-F238E27FC236}">
                <a16:creationId xmlns:a16="http://schemas.microsoft.com/office/drawing/2014/main" id="{DB645C89-E36E-4B86-BDBE-A2B637285E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4713288"/>
            <a:ext cx="252413" cy="39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47" name="Line 27">
            <a:extLst>
              <a:ext uri="{FF2B5EF4-FFF2-40B4-BE49-F238E27FC236}">
                <a16:creationId xmlns:a16="http://schemas.microsoft.com/office/drawing/2014/main" id="{89E79218-0D22-4CB3-94C5-32ABB6A087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38100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48" name="Line 28">
            <a:extLst>
              <a:ext uri="{FF2B5EF4-FFF2-40B4-BE49-F238E27FC236}">
                <a16:creationId xmlns:a16="http://schemas.microsoft.com/office/drawing/2014/main" id="{AD941DF0-D43A-495D-A897-A9E8398DA6BC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37338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749" name="Oval 29">
            <a:extLst>
              <a:ext uri="{FF2B5EF4-FFF2-40B4-BE49-F238E27FC236}">
                <a16:creationId xmlns:a16="http://schemas.microsoft.com/office/drawing/2014/main" id="{1CB3AA3F-D8FB-48EB-9D1D-C10366ADC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6019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30750" name="Line 30">
            <a:extLst>
              <a:ext uri="{FF2B5EF4-FFF2-40B4-BE49-F238E27FC236}">
                <a16:creationId xmlns:a16="http://schemas.microsoft.com/office/drawing/2014/main" id="{6511C3EF-AC63-46EA-AE4E-30E4F8506A1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5257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0751" name="Object 31">
            <a:extLst>
              <a:ext uri="{FF2B5EF4-FFF2-40B4-BE49-F238E27FC236}">
                <a16:creationId xmlns:a16="http://schemas.microsoft.com/office/drawing/2014/main" id="{23135431-0A17-4CC5-847E-6D5AF18EA5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172200"/>
            <a:ext cx="30321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52" name="Oval 32">
            <a:extLst>
              <a:ext uri="{FF2B5EF4-FFF2-40B4-BE49-F238E27FC236}">
                <a16:creationId xmlns:a16="http://schemas.microsoft.com/office/drawing/2014/main" id="{9259D1CD-571F-41B0-9BE5-06AB2962B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6019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30753" name="Line 33">
            <a:extLst>
              <a:ext uri="{FF2B5EF4-FFF2-40B4-BE49-F238E27FC236}">
                <a16:creationId xmlns:a16="http://schemas.microsoft.com/office/drawing/2014/main" id="{D81E3945-8A28-4493-92E5-297A1B80375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5257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0754" name="Object 34">
            <a:extLst>
              <a:ext uri="{FF2B5EF4-FFF2-40B4-BE49-F238E27FC236}">
                <a16:creationId xmlns:a16="http://schemas.microsoft.com/office/drawing/2014/main" id="{FE534D1E-7591-47C6-8D24-C7454E5BA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172200"/>
            <a:ext cx="30321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55" name="Text Box 35">
            <a:extLst>
              <a:ext uri="{FF2B5EF4-FFF2-40B4-BE49-F238E27FC236}">
                <a16:creationId xmlns:a16="http://schemas.microsoft.com/office/drawing/2014/main" id="{03CEEE87-4FEC-461C-9E80-893BEDC32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133600"/>
            <a:ext cx="35607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FF0000"/>
                </a:solidFill>
              </a:rPr>
              <a:t>Derivation Tree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43D049C-85A2-4431-BF06-F6A3810D1722}"/>
              </a:ext>
            </a:extLst>
          </p:cNvPr>
          <p:cNvSpPr txBox="1"/>
          <p:nvPr/>
        </p:nvSpPr>
        <p:spPr>
          <a:xfrm>
            <a:off x="1316292" y="329625"/>
            <a:ext cx="23367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 S→ AB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4FD4B04-7041-45E7-BA85-A561ADDAC5BC}"/>
              </a:ext>
            </a:extLst>
          </p:cNvPr>
          <p:cNvSpPr/>
          <p:nvPr/>
        </p:nvSpPr>
        <p:spPr>
          <a:xfrm>
            <a:off x="5815557" y="341300"/>
            <a:ext cx="18806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 </a:t>
            </a:r>
            <a:r>
              <a:rPr lang="en-US" sz="2800" b="1" dirty="0" err="1"/>
              <a:t>B→Bb</a:t>
            </a:r>
            <a:r>
              <a:rPr lang="en-US" sz="2800" b="1" dirty="0"/>
              <a:t> | 𝛌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170984C-F3AC-40B8-8346-6256E035675C}"/>
              </a:ext>
            </a:extLst>
          </p:cNvPr>
          <p:cNvSpPr txBox="1"/>
          <p:nvPr/>
        </p:nvSpPr>
        <p:spPr>
          <a:xfrm>
            <a:off x="3249764" y="327329"/>
            <a:ext cx="2745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 S→ </a:t>
            </a:r>
            <a:r>
              <a:rPr lang="en-US" sz="3200" b="1" dirty="0" err="1"/>
              <a:t>aaA</a:t>
            </a:r>
            <a:r>
              <a:rPr lang="en-US" sz="3200" b="1" dirty="0"/>
              <a:t> | 𝛌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2371160-8CDD-4F7A-ACEC-3927738ABC47}"/>
              </a:ext>
            </a:extLst>
          </p:cNvPr>
          <p:cNvSpPr txBox="1"/>
          <p:nvPr/>
        </p:nvSpPr>
        <p:spPr>
          <a:xfrm>
            <a:off x="457200" y="1498313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 S→ AB→ </a:t>
            </a:r>
            <a:r>
              <a:rPr lang="en-US" sz="3200" b="1" dirty="0" err="1"/>
              <a:t>aaAB</a:t>
            </a:r>
            <a:r>
              <a:rPr lang="en-US" sz="3200" b="1" dirty="0"/>
              <a:t>→ </a:t>
            </a:r>
            <a:r>
              <a:rPr lang="en-US" sz="3200" b="1" dirty="0" err="1"/>
              <a:t>aaABb</a:t>
            </a:r>
            <a:r>
              <a:rPr lang="en-US" sz="3200" b="1" dirty="0"/>
              <a:t>→ </a:t>
            </a:r>
            <a:r>
              <a:rPr lang="en-US" sz="3200" b="1" dirty="0" err="1"/>
              <a:t>aaBb</a:t>
            </a:r>
            <a:r>
              <a:rPr lang="en-US" sz="3200" b="1" dirty="0"/>
              <a:t>→ </a:t>
            </a:r>
            <a:r>
              <a:rPr lang="en-US" sz="3200" b="1" dirty="0" err="1"/>
              <a:t>aab</a:t>
            </a:r>
            <a:endParaRPr lang="en-US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C068B5C-E566-4F96-A062-F1FEF3D290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/>
              <a:t>FSM Summary</a:t>
            </a:r>
          </a:p>
        </p:txBody>
      </p:sp>
      <p:sp>
        <p:nvSpPr>
          <p:cNvPr id="325635" name="Rectangle 3">
            <a:extLst>
              <a:ext uri="{FF2B5EF4-FFF2-40B4-BE49-F238E27FC236}">
                <a16:creationId xmlns:a16="http://schemas.microsoft.com/office/drawing/2014/main" id="{CC17A86D-CAF5-4C25-B07E-C9EF2C10AC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languages recognized by FSM are the </a:t>
            </a:r>
            <a:r>
              <a:rPr lang="en-US" altLang="en-US">
                <a:solidFill>
                  <a:srgbClr val="FF0000"/>
                </a:solidFill>
              </a:rPr>
              <a:t>regular languages.</a:t>
            </a:r>
          </a:p>
          <a:p>
            <a:pPr eaLnBrk="1" hangingPunct="1"/>
            <a:r>
              <a:rPr lang="en-US" altLang="en-US"/>
              <a:t>The regular languages are </a:t>
            </a:r>
            <a:r>
              <a:rPr lang="en-US" altLang="en-US">
                <a:solidFill>
                  <a:srgbClr val="FF0000"/>
                </a:solidFill>
              </a:rPr>
              <a:t>closed</a:t>
            </a:r>
            <a:r>
              <a:rPr lang="en-US" altLang="en-US"/>
              <a:t> under union, concatenation, and star.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NFA</a:t>
            </a:r>
            <a:r>
              <a:rPr lang="en-US" altLang="en-US"/>
              <a:t> may have several choices at each step.</a:t>
            </a:r>
          </a:p>
          <a:p>
            <a:pPr eaLnBrk="1" hangingPunct="1"/>
            <a:r>
              <a:rPr lang="en-US" altLang="en-US"/>
              <a:t>NFAs recognize </a:t>
            </a:r>
            <a:r>
              <a:rPr lang="en-US" altLang="en-US">
                <a:solidFill>
                  <a:srgbClr val="FF0000"/>
                </a:solidFill>
              </a:rPr>
              <a:t>exactly the same</a:t>
            </a:r>
            <a:r>
              <a:rPr lang="en-US" altLang="en-US"/>
              <a:t> languages that DFAs 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34">
            <a:extLst>
              <a:ext uri="{FF2B5EF4-FFF2-40B4-BE49-F238E27FC236}">
                <a16:creationId xmlns:a16="http://schemas.microsoft.com/office/drawing/2014/main" id="{5F34717F-1E43-4B99-8441-1278BCCFE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3657600"/>
            <a:ext cx="10810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yield</a:t>
            </a:r>
          </a:p>
        </p:txBody>
      </p:sp>
      <p:pic>
        <p:nvPicPr>
          <p:cNvPr id="31748" name="Object 35">
            <a:extLst>
              <a:ext uri="{FF2B5EF4-FFF2-40B4-BE49-F238E27FC236}">
                <a16:creationId xmlns:a16="http://schemas.microsoft.com/office/drawing/2014/main" id="{6068244D-488F-4DDC-921B-CCBB4C731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4775" y="4483100"/>
            <a:ext cx="1346200" cy="119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1749" name="Freeform 38">
            <a:extLst>
              <a:ext uri="{FF2B5EF4-FFF2-40B4-BE49-F238E27FC236}">
                <a16:creationId xmlns:a16="http://schemas.microsoft.com/office/drawing/2014/main" id="{BDDD21B5-E92A-40B8-A8D7-68A02A23D041}"/>
              </a:ext>
            </a:extLst>
          </p:cNvPr>
          <p:cNvSpPr>
            <a:spLocks/>
          </p:cNvSpPr>
          <p:nvPr/>
        </p:nvSpPr>
        <p:spPr bwMode="auto">
          <a:xfrm>
            <a:off x="838200" y="4191000"/>
            <a:ext cx="6896100" cy="2667000"/>
          </a:xfrm>
          <a:custGeom>
            <a:avLst/>
            <a:gdLst>
              <a:gd name="T0" fmla="*/ 2147483647 w 4344"/>
              <a:gd name="T1" fmla="*/ 2147483647 h 2072"/>
              <a:gd name="T2" fmla="*/ 2147483647 w 4344"/>
              <a:gd name="T3" fmla="*/ 2147483647 h 2072"/>
              <a:gd name="T4" fmla="*/ 2147483647 w 4344"/>
              <a:gd name="T5" fmla="*/ 2147483647 h 2072"/>
              <a:gd name="T6" fmla="*/ 2147483647 w 4344"/>
              <a:gd name="T7" fmla="*/ 2147483647 h 2072"/>
              <a:gd name="T8" fmla="*/ 2147483647 w 4344"/>
              <a:gd name="T9" fmla="*/ 2147483647 h 2072"/>
              <a:gd name="T10" fmla="*/ 2147483647 w 4344"/>
              <a:gd name="T11" fmla="*/ 2147483647 h 2072"/>
              <a:gd name="T12" fmla="*/ 2147483647 w 4344"/>
              <a:gd name="T13" fmla="*/ 2147483647 h 2072"/>
              <a:gd name="T14" fmla="*/ 2147483647 w 4344"/>
              <a:gd name="T15" fmla="*/ 2147483647 h 2072"/>
              <a:gd name="T16" fmla="*/ 2147483647 w 4344"/>
              <a:gd name="T17" fmla="*/ 2147483647 h 2072"/>
              <a:gd name="T18" fmla="*/ 2147483647 w 4344"/>
              <a:gd name="T19" fmla="*/ 2147483647 h 2072"/>
              <a:gd name="T20" fmla="*/ 2147483647 w 4344"/>
              <a:gd name="T21" fmla="*/ 2147483647 h 2072"/>
              <a:gd name="T22" fmla="*/ 2147483647 w 4344"/>
              <a:gd name="T23" fmla="*/ 2147483647 h 2072"/>
              <a:gd name="T24" fmla="*/ 2147483647 w 4344"/>
              <a:gd name="T25" fmla="*/ 2147483647 h 2072"/>
              <a:gd name="T26" fmla="*/ 2147483647 w 4344"/>
              <a:gd name="T27" fmla="*/ 2147483647 h 2072"/>
              <a:gd name="T28" fmla="*/ 2147483647 w 4344"/>
              <a:gd name="T29" fmla="*/ 2147483647 h 2072"/>
              <a:gd name="T30" fmla="*/ 2147483647 w 4344"/>
              <a:gd name="T31" fmla="*/ 2147483647 h 2072"/>
              <a:gd name="T32" fmla="*/ 2147483647 w 4344"/>
              <a:gd name="T33" fmla="*/ 2147483647 h 207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344" h="2072">
                <a:moveTo>
                  <a:pt x="288" y="224"/>
                </a:moveTo>
                <a:cubicBezTo>
                  <a:pt x="544" y="208"/>
                  <a:pt x="1336" y="120"/>
                  <a:pt x="1584" y="224"/>
                </a:cubicBezTo>
                <a:cubicBezTo>
                  <a:pt x="1832" y="328"/>
                  <a:pt x="1656" y="704"/>
                  <a:pt x="1776" y="848"/>
                </a:cubicBezTo>
                <a:cubicBezTo>
                  <a:pt x="1896" y="992"/>
                  <a:pt x="2064" y="1056"/>
                  <a:pt x="2304" y="1088"/>
                </a:cubicBezTo>
                <a:cubicBezTo>
                  <a:pt x="2544" y="1120"/>
                  <a:pt x="3032" y="1120"/>
                  <a:pt x="3216" y="1040"/>
                </a:cubicBezTo>
                <a:cubicBezTo>
                  <a:pt x="3400" y="960"/>
                  <a:pt x="3352" y="760"/>
                  <a:pt x="3408" y="608"/>
                </a:cubicBezTo>
                <a:cubicBezTo>
                  <a:pt x="3464" y="456"/>
                  <a:pt x="3432" y="208"/>
                  <a:pt x="3552" y="128"/>
                </a:cubicBezTo>
                <a:cubicBezTo>
                  <a:pt x="3672" y="48"/>
                  <a:pt x="4008" y="0"/>
                  <a:pt x="4128" y="128"/>
                </a:cubicBezTo>
                <a:cubicBezTo>
                  <a:pt x="4248" y="256"/>
                  <a:pt x="4344" y="656"/>
                  <a:pt x="4272" y="896"/>
                </a:cubicBezTo>
                <a:cubicBezTo>
                  <a:pt x="4200" y="1136"/>
                  <a:pt x="3904" y="1392"/>
                  <a:pt x="3696" y="1568"/>
                </a:cubicBezTo>
                <a:cubicBezTo>
                  <a:pt x="3488" y="1744"/>
                  <a:pt x="3336" y="1888"/>
                  <a:pt x="3024" y="1952"/>
                </a:cubicBezTo>
                <a:cubicBezTo>
                  <a:pt x="2712" y="2016"/>
                  <a:pt x="2072" y="2072"/>
                  <a:pt x="1824" y="1952"/>
                </a:cubicBezTo>
                <a:cubicBezTo>
                  <a:pt x="1576" y="1832"/>
                  <a:pt x="1688" y="1400"/>
                  <a:pt x="1536" y="1232"/>
                </a:cubicBezTo>
                <a:cubicBezTo>
                  <a:pt x="1384" y="1064"/>
                  <a:pt x="1144" y="992"/>
                  <a:pt x="912" y="944"/>
                </a:cubicBezTo>
                <a:cubicBezTo>
                  <a:pt x="680" y="896"/>
                  <a:pt x="288" y="1048"/>
                  <a:pt x="144" y="944"/>
                </a:cubicBezTo>
                <a:cubicBezTo>
                  <a:pt x="0" y="840"/>
                  <a:pt x="24" y="440"/>
                  <a:pt x="48" y="320"/>
                </a:cubicBezTo>
                <a:cubicBezTo>
                  <a:pt x="72" y="200"/>
                  <a:pt x="32" y="240"/>
                  <a:pt x="288" y="224"/>
                </a:cubicBezTo>
                <a:close/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750" name="Oval 39">
            <a:extLst>
              <a:ext uri="{FF2B5EF4-FFF2-40B4-BE49-F238E27FC236}">
                <a16:creationId xmlns:a16="http://schemas.microsoft.com/office/drawing/2014/main" id="{D2686C83-29B1-4075-8C26-A896FB46B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0574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31751" name="Line 40">
            <a:extLst>
              <a:ext uri="{FF2B5EF4-FFF2-40B4-BE49-F238E27FC236}">
                <a16:creationId xmlns:a16="http://schemas.microsoft.com/office/drawing/2014/main" id="{DB2A99DC-1E5A-4652-8C1E-619916A0D7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5908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752" name="Line 41">
            <a:extLst>
              <a:ext uri="{FF2B5EF4-FFF2-40B4-BE49-F238E27FC236}">
                <a16:creationId xmlns:a16="http://schemas.microsoft.com/office/drawing/2014/main" id="{0537E9A6-1712-4C67-8F3A-374D778237AC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5908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31753" name="Object 42">
            <a:extLst>
              <a:ext uri="{FF2B5EF4-FFF2-40B4-BE49-F238E27FC236}">
                <a16:creationId xmlns:a16="http://schemas.microsoft.com/office/drawing/2014/main" id="{0D351EB2-5E66-4714-AA98-D8B5003496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2127250"/>
            <a:ext cx="30321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1754" name="Oval 43">
            <a:extLst>
              <a:ext uri="{FF2B5EF4-FFF2-40B4-BE49-F238E27FC236}">
                <a16:creationId xmlns:a16="http://schemas.microsoft.com/office/drawing/2014/main" id="{ED0F3A4B-3D0C-405D-BDF5-C16483319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2004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31755" name="Oval 44">
            <a:extLst>
              <a:ext uri="{FF2B5EF4-FFF2-40B4-BE49-F238E27FC236}">
                <a16:creationId xmlns:a16="http://schemas.microsoft.com/office/drawing/2014/main" id="{8C4DCF6E-87CC-4AC9-8590-C1F381FB2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2004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31756" name="Object 45">
            <a:extLst>
              <a:ext uri="{FF2B5EF4-FFF2-40B4-BE49-F238E27FC236}">
                <a16:creationId xmlns:a16="http://schemas.microsoft.com/office/drawing/2014/main" id="{74D93362-034E-4D14-A7AE-CF296CCCA4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352800"/>
            <a:ext cx="330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757" name="Object 46">
            <a:extLst>
              <a:ext uri="{FF2B5EF4-FFF2-40B4-BE49-F238E27FC236}">
                <a16:creationId xmlns:a16="http://schemas.microsoft.com/office/drawing/2014/main" id="{E78A0F6B-4BFF-4765-ADB1-372166D0F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352800"/>
            <a:ext cx="330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1758" name="Line 47">
            <a:extLst>
              <a:ext uri="{FF2B5EF4-FFF2-40B4-BE49-F238E27FC236}">
                <a16:creationId xmlns:a16="http://schemas.microsoft.com/office/drawing/2014/main" id="{C7523574-1982-4FA7-ABA6-26EB2A0107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8800" y="37338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759" name="Line 48">
            <a:extLst>
              <a:ext uri="{FF2B5EF4-FFF2-40B4-BE49-F238E27FC236}">
                <a16:creationId xmlns:a16="http://schemas.microsoft.com/office/drawing/2014/main" id="{DDC58EEB-56E5-49A6-9744-3D7A1BFF25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810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760" name="Oval 49">
            <a:extLst>
              <a:ext uri="{FF2B5EF4-FFF2-40B4-BE49-F238E27FC236}">
                <a16:creationId xmlns:a16="http://schemas.microsoft.com/office/drawing/2014/main" id="{A713E28D-C0F3-4DEA-827B-6779581E3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648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31761" name="Oval 50">
            <a:extLst>
              <a:ext uri="{FF2B5EF4-FFF2-40B4-BE49-F238E27FC236}">
                <a16:creationId xmlns:a16="http://schemas.microsoft.com/office/drawing/2014/main" id="{0F47F378-D0D5-4AAB-A171-D471D1FC1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648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31762" name="Oval 51">
            <a:extLst>
              <a:ext uri="{FF2B5EF4-FFF2-40B4-BE49-F238E27FC236}">
                <a16:creationId xmlns:a16="http://schemas.microsoft.com/office/drawing/2014/main" id="{A14659DB-8160-4DAF-A43B-5DA32DFA4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648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31763" name="Line 52">
            <a:extLst>
              <a:ext uri="{FF2B5EF4-FFF2-40B4-BE49-F238E27FC236}">
                <a16:creationId xmlns:a16="http://schemas.microsoft.com/office/drawing/2014/main" id="{34043FF1-41AD-4537-94D3-C98409AF87F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7338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31764" name="Object 53">
            <a:extLst>
              <a:ext uri="{FF2B5EF4-FFF2-40B4-BE49-F238E27FC236}">
                <a16:creationId xmlns:a16="http://schemas.microsoft.com/office/drawing/2014/main" id="{1AA4F346-5A56-4A28-AEC3-4392BCE24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800600"/>
            <a:ext cx="26511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765" name="Object 54">
            <a:extLst>
              <a:ext uri="{FF2B5EF4-FFF2-40B4-BE49-F238E27FC236}">
                <a16:creationId xmlns:a16="http://schemas.microsoft.com/office/drawing/2014/main" id="{D95A1672-B5A8-4986-B896-5D565DA374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800600"/>
            <a:ext cx="26511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766" name="Object 55">
            <a:extLst>
              <a:ext uri="{FF2B5EF4-FFF2-40B4-BE49-F238E27FC236}">
                <a16:creationId xmlns:a16="http://schemas.microsoft.com/office/drawing/2014/main" id="{7E6A97A5-2F2C-44E7-A776-BF43D0EBD1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724400"/>
            <a:ext cx="330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1767" name="Oval 56">
            <a:extLst>
              <a:ext uri="{FF2B5EF4-FFF2-40B4-BE49-F238E27FC236}">
                <a16:creationId xmlns:a16="http://schemas.microsoft.com/office/drawing/2014/main" id="{3CC96166-06E1-4E55-9AA5-AACEAA729B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648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31768" name="Object 57">
            <a:extLst>
              <a:ext uri="{FF2B5EF4-FFF2-40B4-BE49-F238E27FC236}">
                <a16:creationId xmlns:a16="http://schemas.microsoft.com/office/drawing/2014/main" id="{C8F792B1-F1BC-4E2E-9D91-2447A5FDF1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724400"/>
            <a:ext cx="330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1769" name="Oval 58">
            <a:extLst>
              <a:ext uri="{FF2B5EF4-FFF2-40B4-BE49-F238E27FC236}">
                <a16:creationId xmlns:a16="http://schemas.microsoft.com/office/drawing/2014/main" id="{368C4CA4-738F-480E-AF08-AA68FE549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648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31770" name="Object 59">
            <a:extLst>
              <a:ext uri="{FF2B5EF4-FFF2-40B4-BE49-F238E27FC236}">
                <a16:creationId xmlns:a16="http://schemas.microsoft.com/office/drawing/2014/main" id="{9079E1EC-5184-462B-B3A6-6D6BC04888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4713288"/>
            <a:ext cx="252413" cy="39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1771" name="Line 60">
            <a:extLst>
              <a:ext uri="{FF2B5EF4-FFF2-40B4-BE49-F238E27FC236}">
                <a16:creationId xmlns:a16="http://schemas.microsoft.com/office/drawing/2014/main" id="{AEA223BB-72E5-4495-929E-AC613A642F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38100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72" name="Line 61">
            <a:extLst>
              <a:ext uri="{FF2B5EF4-FFF2-40B4-BE49-F238E27FC236}">
                <a16:creationId xmlns:a16="http://schemas.microsoft.com/office/drawing/2014/main" id="{3A2F2E88-B56A-4E62-A972-BE3F36A6C9AD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37338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773" name="Oval 62">
            <a:extLst>
              <a:ext uri="{FF2B5EF4-FFF2-40B4-BE49-F238E27FC236}">
                <a16:creationId xmlns:a16="http://schemas.microsoft.com/office/drawing/2014/main" id="{7D193278-1E68-4CFB-BB75-23A4E095C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6019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31774" name="Line 63">
            <a:extLst>
              <a:ext uri="{FF2B5EF4-FFF2-40B4-BE49-F238E27FC236}">
                <a16:creationId xmlns:a16="http://schemas.microsoft.com/office/drawing/2014/main" id="{3978E5EA-24E1-43BE-950C-9F296C44CC8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5257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1775" name="Object 64">
            <a:extLst>
              <a:ext uri="{FF2B5EF4-FFF2-40B4-BE49-F238E27FC236}">
                <a16:creationId xmlns:a16="http://schemas.microsoft.com/office/drawing/2014/main" id="{F42CE518-5CFE-4333-8ACB-F50B04675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172200"/>
            <a:ext cx="30321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1776" name="Oval 65">
            <a:extLst>
              <a:ext uri="{FF2B5EF4-FFF2-40B4-BE49-F238E27FC236}">
                <a16:creationId xmlns:a16="http://schemas.microsoft.com/office/drawing/2014/main" id="{2A34C036-21A5-449F-B84E-81D73E830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6019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31777" name="Line 66">
            <a:extLst>
              <a:ext uri="{FF2B5EF4-FFF2-40B4-BE49-F238E27FC236}">
                <a16:creationId xmlns:a16="http://schemas.microsoft.com/office/drawing/2014/main" id="{ED7626ED-EFFA-49C2-8C6D-C5F0D924B067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5257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1778" name="Object 67">
            <a:extLst>
              <a:ext uri="{FF2B5EF4-FFF2-40B4-BE49-F238E27FC236}">
                <a16:creationId xmlns:a16="http://schemas.microsoft.com/office/drawing/2014/main" id="{0ADFD245-2EC1-4819-8074-E958B78E19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172200"/>
            <a:ext cx="30321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1779" name="Text Box 68">
            <a:extLst>
              <a:ext uri="{FF2B5EF4-FFF2-40B4-BE49-F238E27FC236}">
                <a16:creationId xmlns:a16="http://schemas.microsoft.com/office/drawing/2014/main" id="{2D8B9921-A9CD-45F0-A9E4-D0F14D18CD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133600"/>
            <a:ext cx="35607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FF0000"/>
                </a:solidFill>
              </a:rPr>
              <a:t>Derivation Tree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1CD5780-7F30-4BC4-91F8-399D54B6B331}"/>
              </a:ext>
            </a:extLst>
          </p:cNvPr>
          <p:cNvSpPr txBox="1"/>
          <p:nvPr/>
        </p:nvSpPr>
        <p:spPr>
          <a:xfrm>
            <a:off x="1316292" y="329625"/>
            <a:ext cx="23367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 S→ AB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680ABDC-34C1-48B9-870A-FF24EA894389}"/>
              </a:ext>
            </a:extLst>
          </p:cNvPr>
          <p:cNvSpPr/>
          <p:nvPr/>
        </p:nvSpPr>
        <p:spPr>
          <a:xfrm>
            <a:off x="5815557" y="341300"/>
            <a:ext cx="18806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 </a:t>
            </a:r>
            <a:r>
              <a:rPr lang="en-US" sz="2800" b="1" dirty="0" err="1"/>
              <a:t>B→Bb</a:t>
            </a:r>
            <a:r>
              <a:rPr lang="en-US" sz="2800" b="1" dirty="0"/>
              <a:t> | 𝛌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CBECF53-15A0-435F-A730-2E25CBC0A42F}"/>
              </a:ext>
            </a:extLst>
          </p:cNvPr>
          <p:cNvSpPr txBox="1"/>
          <p:nvPr/>
        </p:nvSpPr>
        <p:spPr>
          <a:xfrm>
            <a:off x="3249764" y="327329"/>
            <a:ext cx="2745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 A→ </a:t>
            </a:r>
            <a:r>
              <a:rPr lang="en-US" sz="3200" b="1" dirty="0" err="1"/>
              <a:t>aaA</a:t>
            </a:r>
            <a:r>
              <a:rPr lang="en-US" sz="3200" b="1" dirty="0"/>
              <a:t> | 𝛌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F5F867E-3447-4334-AAAB-96309EA462BC}"/>
              </a:ext>
            </a:extLst>
          </p:cNvPr>
          <p:cNvSpPr txBox="1"/>
          <p:nvPr/>
        </p:nvSpPr>
        <p:spPr>
          <a:xfrm>
            <a:off x="457200" y="1498313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 S→ AB→ </a:t>
            </a:r>
            <a:r>
              <a:rPr lang="en-US" sz="3200" b="1" dirty="0" err="1"/>
              <a:t>aaAB</a:t>
            </a:r>
            <a:r>
              <a:rPr lang="en-US" sz="3200" b="1" dirty="0"/>
              <a:t>→ </a:t>
            </a:r>
            <a:r>
              <a:rPr lang="en-US" sz="3200" b="1" dirty="0" err="1"/>
              <a:t>aaABb</a:t>
            </a:r>
            <a:r>
              <a:rPr lang="en-US" sz="3200" b="1" dirty="0"/>
              <a:t>→ </a:t>
            </a:r>
            <a:r>
              <a:rPr lang="en-US" sz="3200" b="1" dirty="0" err="1"/>
              <a:t>aaBb</a:t>
            </a:r>
            <a:r>
              <a:rPr lang="en-US" sz="3200" b="1" dirty="0"/>
              <a:t>→ </a:t>
            </a:r>
            <a:r>
              <a:rPr lang="en-US" sz="3200" b="1" dirty="0" err="1"/>
              <a:t>aab</a:t>
            </a:r>
            <a:endParaRPr lang="en-US" sz="32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EE6A3FAB-A534-4D58-9C3C-EEEA2AA71E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algn="l"/>
            <a:r>
              <a:rPr lang="en-US" altLang="en-US" sz="3600"/>
              <a:t>Partial Derivation Trees </a:t>
            </a:r>
          </a:p>
        </p:txBody>
      </p:sp>
      <p:pic>
        <p:nvPicPr>
          <p:cNvPr id="32771" name="Object 26">
            <a:extLst>
              <a:ext uri="{FF2B5EF4-FFF2-40B4-BE49-F238E27FC236}">
                <a16:creationId xmlns:a16="http://schemas.microsoft.com/office/drawing/2014/main" id="{4FC9558A-1323-4B18-80CE-FBF31B6F2D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895600"/>
            <a:ext cx="17145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2772" name="Oval 27">
            <a:extLst>
              <a:ext uri="{FF2B5EF4-FFF2-40B4-BE49-F238E27FC236}">
                <a16:creationId xmlns:a16="http://schemas.microsoft.com/office/drawing/2014/main" id="{39D42096-385D-4668-8240-7BC68B04F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733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32773" name="Line 28">
            <a:extLst>
              <a:ext uri="{FF2B5EF4-FFF2-40B4-BE49-F238E27FC236}">
                <a16:creationId xmlns:a16="http://schemas.microsoft.com/office/drawing/2014/main" id="{DACC11BF-F8AA-46E6-BD01-8DB432B808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42672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74" name="Line 29">
            <a:extLst>
              <a:ext uri="{FF2B5EF4-FFF2-40B4-BE49-F238E27FC236}">
                <a16:creationId xmlns:a16="http://schemas.microsoft.com/office/drawing/2014/main" id="{6D5A7994-D204-4027-8CCA-8E99C1A1A80F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42672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32775" name="Object 30">
            <a:extLst>
              <a:ext uri="{FF2B5EF4-FFF2-40B4-BE49-F238E27FC236}">
                <a16:creationId xmlns:a16="http://schemas.microsoft.com/office/drawing/2014/main" id="{91D74EA8-67B2-473D-9075-676B4EB98A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900" y="3803650"/>
            <a:ext cx="30321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2776" name="Oval 31">
            <a:extLst>
              <a:ext uri="{FF2B5EF4-FFF2-40B4-BE49-F238E27FC236}">
                <a16:creationId xmlns:a16="http://schemas.microsoft.com/office/drawing/2014/main" id="{88B845DD-A2E1-4EE7-BFE1-B2D972390B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029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32777" name="Oval 32">
            <a:extLst>
              <a:ext uri="{FF2B5EF4-FFF2-40B4-BE49-F238E27FC236}">
                <a16:creationId xmlns:a16="http://schemas.microsoft.com/office/drawing/2014/main" id="{D97C9C57-5ED6-4718-B4E0-1CE5805F87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029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32778" name="Object 33">
            <a:extLst>
              <a:ext uri="{FF2B5EF4-FFF2-40B4-BE49-F238E27FC236}">
                <a16:creationId xmlns:a16="http://schemas.microsoft.com/office/drawing/2014/main" id="{45A83349-3F5E-4537-863D-84986115E6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181600"/>
            <a:ext cx="330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2779" name="Object 34">
            <a:extLst>
              <a:ext uri="{FF2B5EF4-FFF2-40B4-BE49-F238E27FC236}">
                <a16:creationId xmlns:a16="http://schemas.microsoft.com/office/drawing/2014/main" id="{1F1568D4-BCD9-4C3B-B13D-10FD39AB5E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181600"/>
            <a:ext cx="330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2780" name="Text Box 36">
            <a:extLst>
              <a:ext uri="{FF2B5EF4-FFF2-40B4-BE49-F238E27FC236}">
                <a16:creationId xmlns:a16="http://schemas.microsoft.com/office/drawing/2014/main" id="{27A9FCBF-B777-46C7-95CD-4EFA10C1F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48000"/>
            <a:ext cx="33305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</a:rPr>
              <a:t>Partial derivation tree</a:t>
            </a:r>
          </a:p>
        </p:txBody>
      </p:sp>
      <p:pic>
        <p:nvPicPr>
          <p:cNvPr id="32781" name="Object 37">
            <a:extLst>
              <a:ext uri="{FF2B5EF4-FFF2-40B4-BE49-F238E27FC236}">
                <a16:creationId xmlns:a16="http://schemas.microsoft.com/office/drawing/2014/main" id="{BF1C0C7E-26A4-45DC-BA23-761D38C38F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20788"/>
            <a:ext cx="17145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2782" name="Object 38">
            <a:extLst>
              <a:ext uri="{FF2B5EF4-FFF2-40B4-BE49-F238E27FC236}">
                <a16:creationId xmlns:a16="http://schemas.microsoft.com/office/drawing/2014/main" id="{BAF13603-1244-4DE2-A7C0-F320AF2B76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800" y="1203325"/>
            <a:ext cx="2463800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2783" name="Object 39">
            <a:extLst>
              <a:ext uri="{FF2B5EF4-FFF2-40B4-BE49-F238E27FC236}">
                <a16:creationId xmlns:a16="http://schemas.microsoft.com/office/drawing/2014/main" id="{AC5FD020-C3ED-4762-85D0-AB77EFC567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00" y="1204913"/>
            <a:ext cx="223520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Object 4">
            <a:extLst>
              <a:ext uri="{FF2B5EF4-FFF2-40B4-BE49-F238E27FC236}">
                <a16:creationId xmlns:a16="http://schemas.microsoft.com/office/drawing/2014/main" id="{68B07F1E-5FE6-4103-984E-CF9EA0ABD0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57200"/>
            <a:ext cx="35560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3795" name="Oval 5">
            <a:extLst>
              <a:ext uri="{FF2B5EF4-FFF2-40B4-BE49-F238E27FC236}">
                <a16:creationId xmlns:a16="http://schemas.microsoft.com/office/drawing/2014/main" id="{27B40C45-4DE8-43BF-A9D5-66476F120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362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33796" name="Line 6">
            <a:extLst>
              <a:ext uri="{FF2B5EF4-FFF2-40B4-BE49-F238E27FC236}">
                <a16:creationId xmlns:a16="http://schemas.microsoft.com/office/drawing/2014/main" id="{EAEABCFA-688D-44DD-8765-4A589282961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28956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797" name="Line 7">
            <a:extLst>
              <a:ext uri="{FF2B5EF4-FFF2-40B4-BE49-F238E27FC236}">
                <a16:creationId xmlns:a16="http://schemas.microsoft.com/office/drawing/2014/main" id="{565A9F44-2D51-41A5-89CD-88808C38FABD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28956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33798" name="Object 8">
            <a:extLst>
              <a:ext uri="{FF2B5EF4-FFF2-40B4-BE49-F238E27FC236}">
                <a16:creationId xmlns:a16="http://schemas.microsoft.com/office/drawing/2014/main" id="{DE0B2DE3-34B0-4F79-A1E7-F1F5BECF43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300" y="2432050"/>
            <a:ext cx="30321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3799" name="Oval 9">
            <a:extLst>
              <a:ext uri="{FF2B5EF4-FFF2-40B4-BE49-F238E27FC236}">
                <a16:creationId xmlns:a16="http://schemas.microsoft.com/office/drawing/2014/main" id="{10822771-3D9E-4DD8-9616-C23685772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505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33800" name="Oval 10">
            <a:extLst>
              <a:ext uri="{FF2B5EF4-FFF2-40B4-BE49-F238E27FC236}">
                <a16:creationId xmlns:a16="http://schemas.microsoft.com/office/drawing/2014/main" id="{4985A15E-6092-4C92-89B9-DE3547365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3505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33801" name="Object 11">
            <a:extLst>
              <a:ext uri="{FF2B5EF4-FFF2-40B4-BE49-F238E27FC236}">
                <a16:creationId xmlns:a16="http://schemas.microsoft.com/office/drawing/2014/main" id="{E328FAB3-23C7-4004-BA0E-B472472F8E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657600"/>
            <a:ext cx="330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3802" name="Object 12">
            <a:extLst>
              <a:ext uri="{FF2B5EF4-FFF2-40B4-BE49-F238E27FC236}">
                <a16:creationId xmlns:a16="http://schemas.microsoft.com/office/drawing/2014/main" id="{E602298B-024A-4536-8E30-A02889F6B5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657600"/>
            <a:ext cx="330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3803" name="Line 13">
            <a:extLst>
              <a:ext uri="{FF2B5EF4-FFF2-40B4-BE49-F238E27FC236}">
                <a16:creationId xmlns:a16="http://schemas.microsoft.com/office/drawing/2014/main" id="{43263C73-28F6-422A-BCE0-E69FF7D536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40386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04" name="Line 14">
            <a:extLst>
              <a:ext uri="{FF2B5EF4-FFF2-40B4-BE49-F238E27FC236}">
                <a16:creationId xmlns:a16="http://schemas.microsoft.com/office/drawing/2014/main" id="{764522D5-27C5-4942-8193-73A0B8DAE87C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4114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05" name="Oval 15">
            <a:extLst>
              <a:ext uri="{FF2B5EF4-FFF2-40B4-BE49-F238E27FC236}">
                <a16:creationId xmlns:a16="http://schemas.microsoft.com/office/drawing/2014/main" id="{F896FF7F-468A-47CB-AC9F-39600D12D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953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33806" name="Oval 16">
            <a:extLst>
              <a:ext uri="{FF2B5EF4-FFF2-40B4-BE49-F238E27FC236}">
                <a16:creationId xmlns:a16="http://schemas.microsoft.com/office/drawing/2014/main" id="{8C4C48E3-7411-4738-9EE3-6D42D9B4E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953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33807" name="Oval 17">
            <a:extLst>
              <a:ext uri="{FF2B5EF4-FFF2-40B4-BE49-F238E27FC236}">
                <a16:creationId xmlns:a16="http://schemas.microsoft.com/office/drawing/2014/main" id="{65161B85-C8E7-4F80-984D-9D66B7A15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953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33808" name="Line 18">
            <a:extLst>
              <a:ext uri="{FF2B5EF4-FFF2-40B4-BE49-F238E27FC236}">
                <a16:creationId xmlns:a16="http://schemas.microsoft.com/office/drawing/2014/main" id="{E225E4B2-61C3-4FC0-B31B-16B7813DFC9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0386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33809" name="Object 19">
            <a:extLst>
              <a:ext uri="{FF2B5EF4-FFF2-40B4-BE49-F238E27FC236}">
                <a16:creationId xmlns:a16="http://schemas.microsoft.com/office/drawing/2014/main" id="{C03B50D2-CCF2-44B7-8EC8-976DA1F654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105400"/>
            <a:ext cx="26511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3810" name="Object 20">
            <a:extLst>
              <a:ext uri="{FF2B5EF4-FFF2-40B4-BE49-F238E27FC236}">
                <a16:creationId xmlns:a16="http://schemas.microsoft.com/office/drawing/2014/main" id="{F1C65F20-BE58-4BA4-B269-1256E384E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105400"/>
            <a:ext cx="26511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3811" name="Object 21">
            <a:extLst>
              <a:ext uri="{FF2B5EF4-FFF2-40B4-BE49-F238E27FC236}">
                <a16:creationId xmlns:a16="http://schemas.microsoft.com/office/drawing/2014/main" id="{EFE9AAA1-C309-4E44-93FD-1F671AACB2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029200"/>
            <a:ext cx="330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3812" name="Text Box 23">
            <a:extLst>
              <a:ext uri="{FF2B5EF4-FFF2-40B4-BE49-F238E27FC236}">
                <a16:creationId xmlns:a16="http://schemas.microsoft.com/office/drawing/2014/main" id="{33DCF299-93DE-4261-B29C-17E26CC45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09800"/>
            <a:ext cx="33305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</a:rPr>
              <a:t>Partial derivation tree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4585181E-6AF7-452B-85CF-0323049B6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838200"/>
            <a:ext cx="8839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 </a:t>
            </a:r>
          </a:p>
        </p:txBody>
      </p:sp>
      <p:pic>
        <p:nvPicPr>
          <p:cNvPr id="34819" name="Object 3">
            <a:extLst>
              <a:ext uri="{FF2B5EF4-FFF2-40B4-BE49-F238E27FC236}">
                <a16:creationId xmlns:a16="http://schemas.microsoft.com/office/drawing/2014/main" id="{98DD583A-B158-4AA0-8CDF-5FEC43870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57200"/>
            <a:ext cx="35560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4820" name="Oval 4">
            <a:extLst>
              <a:ext uri="{FF2B5EF4-FFF2-40B4-BE49-F238E27FC236}">
                <a16:creationId xmlns:a16="http://schemas.microsoft.com/office/drawing/2014/main" id="{568E340B-6812-4AF6-B0F5-E168D893E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362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34821" name="Line 5">
            <a:extLst>
              <a:ext uri="{FF2B5EF4-FFF2-40B4-BE49-F238E27FC236}">
                <a16:creationId xmlns:a16="http://schemas.microsoft.com/office/drawing/2014/main" id="{74475A37-2B83-43DE-83A4-4DE153F432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28956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22" name="Line 6">
            <a:extLst>
              <a:ext uri="{FF2B5EF4-FFF2-40B4-BE49-F238E27FC236}">
                <a16:creationId xmlns:a16="http://schemas.microsoft.com/office/drawing/2014/main" id="{91EBB9EE-4E21-4E14-BE74-F2BDD0FE2CF7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28956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34823" name="Object 7">
            <a:extLst>
              <a:ext uri="{FF2B5EF4-FFF2-40B4-BE49-F238E27FC236}">
                <a16:creationId xmlns:a16="http://schemas.microsoft.com/office/drawing/2014/main" id="{AD17794F-5FDF-4814-84B1-8C71948B7A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300" y="2432050"/>
            <a:ext cx="30321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4824" name="Oval 8">
            <a:extLst>
              <a:ext uri="{FF2B5EF4-FFF2-40B4-BE49-F238E27FC236}">
                <a16:creationId xmlns:a16="http://schemas.microsoft.com/office/drawing/2014/main" id="{C8F2DCFC-A90B-4F61-B7E8-0AAA71284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505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34825" name="Oval 9">
            <a:extLst>
              <a:ext uri="{FF2B5EF4-FFF2-40B4-BE49-F238E27FC236}">
                <a16:creationId xmlns:a16="http://schemas.microsoft.com/office/drawing/2014/main" id="{69E68C12-85EF-4D4A-BB90-3D1E4DE35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3505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34826" name="Object 10">
            <a:extLst>
              <a:ext uri="{FF2B5EF4-FFF2-40B4-BE49-F238E27FC236}">
                <a16:creationId xmlns:a16="http://schemas.microsoft.com/office/drawing/2014/main" id="{2EAFB192-33AF-4A50-8714-50C7FE5562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657600"/>
            <a:ext cx="330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827" name="Object 11">
            <a:extLst>
              <a:ext uri="{FF2B5EF4-FFF2-40B4-BE49-F238E27FC236}">
                <a16:creationId xmlns:a16="http://schemas.microsoft.com/office/drawing/2014/main" id="{952C2DA3-E2DD-4847-B6C2-8229963777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657600"/>
            <a:ext cx="330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4828" name="Line 12">
            <a:extLst>
              <a:ext uri="{FF2B5EF4-FFF2-40B4-BE49-F238E27FC236}">
                <a16:creationId xmlns:a16="http://schemas.microsoft.com/office/drawing/2014/main" id="{5601432A-20B3-4856-8BCE-E662342260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40386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29" name="Line 13">
            <a:extLst>
              <a:ext uri="{FF2B5EF4-FFF2-40B4-BE49-F238E27FC236}">
                <a16:creationId xmlns:a16="http://schemas.microsoft.com/office/drawing/2014/main" id="{9C3A2FF4-C5AE-4B14-9178-B2358FE7DA8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4114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30" name="Oval 14">
            <a:extLst>
              <a:ext uri="{FF2B5EF4-FFF2-40B4-BE49-F238E27FC236}">
                <a16:creationId xmlns:a16="http://schemas.microsoft.com/office/drawing/2014/main" id="{DF9533A6-70BB-4B20-83C0-845ADEA65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953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34831" name="Oval 15">
            <a:extLst>
              <a:ext uri="{FF2B5EF4-FFF2-40B4-BE49-F238E27FC236}">
                <a16:creationId xmlns:a16="http://schemas.microsoft.com/office/drawing/2014/main" id="{1192D9D2-D37C-49A7-A61C-E89D709C3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953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34832" name="Oval 16">
            <a:extLst>
              <a:ext uri="{FF2B5EF4-FFF2-40B4-BE49-F238E27FC236}">
                <a16:creationId xmlns:a16="http://schemas.microsoft.com/office/drawing/2014/main" id="{84314A0C-5384-4FEB-8FAC-F8BAC0CC7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953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34833" name="Line 17">
            <a:extLst>
              <a:ext uri="{FF2B5EF4-FFF2-40B4-BE49-F238E27FC236}">
                <a16:creationId xmlns:a16="http://schemas.microsoft.com/office/drawing/2014/main" id="{B0CDE6FC-F195-46B3-A4C6-A258BB661C2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0386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34834" name="Object 18">
            <a:extLst>
              <a:ext uri="{FF2B5EF4-FFF2-40B4-BE49-F238E27FC236}">
                <a16:creationId xmlns:a16="http://schemas.microsoft.com/office/drawing/2014/main" id="{97BD58D7-076A-4D82-B6A7-780790D33B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105400"/>
            <a:ext cx="26511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835" name="Object 19">
            <a:extLst>
              <a:ext uri="{FF2B5EF4-FFF2-40B4-BE49-F238E27FC236}">
                <a16:creationId xmlns:a16="http://schemas.microsoft.com/office/drawing/2014/main" id="{DC9678A6-E100-48C7-8359-1D2037E486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105400"/>
            <a:ext cx="26511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836" name="Object 20">
            <a:extLst>
              <a:ext uri="{FF2B5EF4-FFF2-40B4-BE49-F238E27FC236}">
                <a16:creationId xmlns:a16="http://schemas.microsoft.com/office/drawing/2014/main" id="{8F69C23E-5A21-4C12-AC74-C67F653E7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029200"/>
            <a:ext cx="330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4837" name="Freeform 21">
            <a:extLst>
              <a:ext uri="{FF2B5EF4-FFF2-40B4-BE49-F238E27FC236}">
                <a16:creationId xmlns:a16="http://schemas.microsoft.com/office/drawing/2014/main" id="{7425A01F-5699-49BC-8885-AB51FFE62EED}"/>
              </a:ext>
            </a:extLst>
          </p:cNvPr>
          <p:cNvSpPr>
            <a:spLocks/>
          </p:cNvSpPr>
          <p:nvPr/>
        </p:nvSpPr>
        <p:spPr bwMode="auto">
          <a:xfrm>
            <a:off x="1892300" y="2908300"/>
            <a:ext cx="6299200" cy="3124200"/>
          </a:xfrm>
          <a:custGeom>
            <a:avLst/>
            <a:gdLst>
              <a:gd name="T0" fmla="*/ 2147483647 w 3968"/>
              <a:gd name="T1" fmla="*/ 2147483647 h 1968"/>
              <a:gd name="T2" fmla="*/ 2147483647 w 3968"/>
              <a:gd name="T3" fmla="*/ 2147483647 h 1968"/>
              <a:gd name="T4" fmla="*/ 2147483647 w 3968"/>
              <a:gd name="T5" fmla="*/ 2147483647 h 1968"/>
              <a:gd name="T6" fmla="*/ 2147483647 w 3968"/>
              <a:gd name="T7" fmla="*/ 2147483647 h 1968"/>
              <a:gd name="T8" fmla="*/ 2147483647 w 3968"/>
              <a:gd name="T9" fmla="*/ 2147483647 h 1968"/>
              <a:gd name="T10" fmla="*/ 2147483647 w 3968"/>
              <a:gd name="T11" fmla="*/ 2147483647 h 1968"/>
              <a:gd name="T12" fmla="*/ 2147483647 w 3968"/>
              <a:gd name="T13" fmla="*/ 2147483647 h 1968"/>
              <a:gd name="T14" fmla="*/ 2147483647 w 3968"/>
              <a:gd name="T15" fmla="*/ 2147483647 h 1968"/>
              <a:gd name="T16" fmla="*/ 2147483647 w 3968"/>
              <a:gd name="T17" fmla="*/ 2147483647 h 1968"/>
              <a:gd name="T18" fmla="*/ 2147483647 w 3968"/>
              <a:gd name="T19" fmla="*/ 2147483647 h 196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968" h="1968">
                <a:moveTo>
                  <a:pt x="392" y="1048"/>
                </a:moveTo>
                <a:cubicBezTo>
                  <a:pt x="784" y="952"/>
                  <a:pt x="1976" y="1200"/>
                  <a:pt x="2456" y="1048"/>
                </a:cubicBezTo>
                <a:cubicBezTo>
                  <a:pt x="2936" y="896"/>
                  <a:pt x="3048" y="272"/>
                  <a:pt x="3272" y="136"/>
                </a:cubicBezTo>
                <a:cubicBezTo>
                  <a:pt x="3496" y="0"/>
                  <a:pt x="3704" y="96"/>
                  <a:pt x="3800" y="232"/>
                </a:cubicBezTo>
                <a:cubicBezTo>
                  <a:pt x="3896" y="368"/>
                  <a:pt x="3968" y="776"/>
                  <a:pt x="3848" y="952"/>
                </a:cubicBezTo>
                <a:cubicBezTo>
                  <a:pt x="3728" y="1128"/>
                  <a:pt x="3320" y="1136"/>
                  <a:pt x="3080" y="1288"/>
                </a:cubicBezTo>
                <a:cubicBezTo>
                  <a:pt x="2840" y="1440"/>
                  <a:pt x="2800" y="1760"/>
                  <a:pt x="2408" y="1864"/>
                </a:cubicBezTo>
                <a:cubicBezTo>
                  <a:pt x="2016" y="1968"/>
                  <a:pt x="1112" y="1952"/>
                  <a:pt x="728" y="1912"/>
                </a:cubicBezTo>
                <a:cubicBezTo>
                  <a:pt x="344" y="1872"/>
                  <a:pt x="168" y="1768"/>
                  <a:pt x="104" y="1624"/>
                </a:cubicBezTo>
                <a:cubicBezTo>
                  <a:pt x="40" y="1480"/>
                  <a:pt x="0" y="1144"/>
                  <a:pt x="392" y="1048"/>
                </a:cubicBezTo>
                <a:close/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38" name="Text Box 22">
            <a:extLst>
              <a:ext uri="{FF2B5EF4-FFF2-40B4-BE49-F238E27FC236}">
                <a16:creationId xmlns:a16="http://schemas.microsoft.com/office/drawing/2014/main" id="{EE7DF5E9-5460-4DA0-BE40-2F504325C4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09800"/>
            <a:ext cx="33305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</a:rPr>
              <a:t>Partial derivation tree</a:t>
            </a:r>
          </a:p>
        </p:txBody>
      </p:sp>
      <p:sp>
        <p:nvSpPr>
          <p:cNvPr id="34839" name="Text Box 23">
            <a:extLst>
              <a:ext uri="{FF2B5EF4-FFF2-40B4-BE49-F238E27FC236}">
                <a16:creationId xmlns:a16="http://schemas.microsoft.com/office/drawing/2014/main" id="{6399892B-AFDE-4E86-A8CC-EE3BC1347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33400"/>
            <a:ext cx="24384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Sentential form</a:t>
            </a:r>
          </a:p>
        </p:txBody>
      </p:sp>
      <p:sp>
        <p:nvSpPr>
          <p:cNvPr id="34840" name="Text Box 24">
            <a:extLst>
              <a:ext uri="{FF2B5EF4-FFF2-40B4-BE49-F238E27FC236}">
                <a16:creationId xmlns:a16="http://schemas.microsoft.com/office/drawing/2014/main" id="{B2A0AA65-1EDB-4523-A9B2-2F1FD8AAA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648200"/>
            <a:ext cx="10810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yield</a:t>
            </a:r>
          </a:p>
        </p:txBody>
      </p:sp>
      <p:pic>
        <p:nvPicPr>
          <p:cNvPr id="34841" name="Object 25">
            <a:extLst>
              <a:ext uri="{FF2B5EF4-FFF2-40B4-BE49-F238E27FC236}">
                <a16:creationId xmlns:a16="http://schemas.microsoft.com/office/drawing/2014/main" id="{685F5C66-312F-4AD7-BE8B-BDE9112256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050" y="5391150"/>
            <a:ext cx="11684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>
            <a:extLst>
              <a:ext uri="{FF2B5EF4-FFF2-40B4-BE49-F238E27FC236}">
                <a16:creationId xmlns:a16="http://schemas.microsoft.com/office/drawing/2014/main" id="{D81366EC-0701-4652-9E3C-60A36C90F6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 </a:t>
            </a:r>
          </a:p>
        </p:txBody>
      </p:sp>
      <p:pic>
        <p:nvPicPr>
          <p:cNvPr id="35843" name="Object 4">
            <a:extLst>
              <a:ext uri="{FF2B5EF4-FFF2-40B4-BE49-F238E27FC236}">
                <a16:creationId xmlns:a16="http://schemas.microsoft.com/office/drawing/2014/main" id="{1DFC8129-4D01-4E7D-8798-FDFBC9A06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71600"/>
            <a:ext cx="8359775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5844" name="Object 5">
            <a:extLst>
              <a:ext uri="{FF2B5EF4-FFF2-40B4-BE49-F238E27FC236}">
                <a16:creationId xmlns:a16="http://schemas.microsoft.com/office/drawing/2014/main" id="{47FDE5E4-B151-4C68-88C9-41B328BB51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895600"/>
            <a:ext cx="7913688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35845" name="Group 38">
            <a:extLst>
              <a:ext uri="{FF2B5EF4-FFF2-40B4-BE49-F238E27FC236}">
                <a16:creationId xmlns:a16="http://schemas.microsoft.com/office/drawing/2014/main" id="{16F96588-BF04-4BFE-8955-6F52B42B6452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581400"/>
            <a:ext cx="4267200" cy="3200400"/>
            <a:chOff x="1632" y="1392"/>
            <a:chExt cx="3648" cy="2880"/>
          </a:xfrm>
        </p:grpSpPr>
        <p:sp>
          <p:nvSpPr>
            <p:cNvPr id="35850" name="Oval 6">
              <a:extLst>
                <a:ext uri="{FF2B5EF4-FFF2-40B4-BE49-F238E27FC236}">
                  <a16:creationId xmlns:a16="http://schemas.microsoft.com/office/drawing/2014/main" id="{F034FFD0-2222-4E44-99DB-0A63B809ED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1392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sp>
          <p:nvSpPr>
            <p:cNvPr id="35851" name="Line 7">
              <a:extLst>
                <a:ext uri="{FF2B5EF4-FFF2-40B4-BE49-F238E27FC236}">
                  <a16:creationId xmlns:a16="http://schemas.microsoft.com/office/drawing/2014/main" id="{C5AD680C-66C0-4216-9F20-050785FECD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88" y="1728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5852" name="Line 8">
              <a:extLst>
                <a:ext uri="{FF2B5EF4-FFF2-40B4-BE49-F238E27FC236}">
                  <a16:creationId xmlns:a16="http://schemas.microsoft.com/office/drawing/2014/main" id="{6ECD299B-A5DB-4402-A2AA-B1263606C2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1728"/>
              <a:ext cx="81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pic>
          <p:nvPicPr>
            <p:cNvPr id="35853" name="Object 9">
              <a:extLst>
                <a:ext uri="{FF2B5EF4-FFF2-40B4-BE49-F238E27FC236}">
                  <a16:creationId xmlns:a16="http://schemas.microsoft.com/office/drawing/2014/main" id="{1CC71D77-AF96-4E05-86B7-2558F5510AB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2" y="1436"/>
              <a:ext cx="191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5854" name="Oval 10">
              <a:extLst>
                <a:ext uri="{FF2B5EF4-FFF2-40B4-BE49-F238E27FC236}">
                  <a16:creationId xmlns:a16="http://schemas.microsoft.com/office/drawing/2014/main" id="{E94B5682-B372-47B7-88C9-5840D804CB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2112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sp>
          <p:nvSpPr>
            <p:cNvPr id="35855" name="Oval 11">
              <a:extLst>
                <a:ext uri="{FF2B5EF4-FFF2-40B4-BE49-F238E27FC236}">
                  <a16:creationId xmlns:a16="http://schemas.microsoft.com/office/drawing/2014/main" id="{8CA73ED9-3786-4387-9D68-1FAE5067E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112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pic>
          <p:nvPicPr>
            <p:cNvPr id="35856" name="Object 12">
              <a:extLst>
                <a:ext uri="{FF2B5EF4-FFF2-40B4-BE49-F238E27FC236}">
                  <a16:creationId xmlns:a16="http://schemas.microsoft.com/office/drawing/2014/main" id="{356CCC3F-87BA-4531-A935-20BF70BC4F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0" y="2208"/>
              <a:ext cx="208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5857" name="Object 13">
              <a:extLst>
                <a:ext uri="{FF2B5EF4-FFF2-40B4-BE49-F238E27FC236}">
                  <a16:creationId xmlns:a16="http://schemas.microsoft.com/office/drawing/2014/main" id="{7332E0AD-0D20-477D-8074-F67CDBC97D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2208"/>
              <a:ext cx="208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5858" name="Line 14">
              <a:extLst>
                <a:ext uri="{FF2B5EF4-FFF2-40B4-BE49-F238E27FC236}">
                  <a16:creationId xmlns:a16="http://schemas.microsoft.com/office/drawing/2014/main" id="{F83378E4-7740-48B5-8B10-92FCF45B0E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20" y="2448"/>
              <a:ext cx="57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5859" name="Line 15">
              <a:extLst>
                <a:ext uri="{FF2B5EF4-FFF2-40B4-BE49-F238E27FC236}">
                  <a16:creationId xmlns:a16="http://schemas.microsoft.com/office/drawing/2014/main" id="{1C077895-0F7E-4F41-9065-E5BD956656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2496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5860" name="Oval 16">
              <a:extLst>
                <a:ext uri="{FF2B5EF4-FFF2-40B4-BE49-F238E27FC236}">
                  <a16:creationId xmlns:a16="http://schemas.microsoft.com/office/drawing/2014/main" id="{B166FBCE-4C75-4ABB-9C4C-A37E36EDFD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024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sp>
          <p:nvSpPr>
            <p:cNvPr id="35861" name="Oval 17">
              <a:extLst>
                <a:ext uri="{FF2B5EF4-FFF2-40B4-BE49-F238E27FC236}">
                  <a16:creationId xmlns:a16="http://schemas.microsoft.com/office/drawing/2014/main" id="{D9801694-961B-4DCA-9103-6DE8038CA9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3024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sp>
          <p:nvSpPr>
            <p:cNvPr id="35862" name="Oval 18">
              <a:extLst>
                <a:ext uri="{FF2B5EF4-FFF2-40B4-BE49-F238E27FC236}">
                  <a16:creationId xmlns:a16="http://schemas.microsoft.com/office/drawing/2014/main" id="{D85951A7-0AC3-4177-8F7F-F7A2D76002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3024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sp>
          <p:nvSpPr>
            <p:cNvPr id="35863" name="Line 19">
              <a:extLst>
                <a:ext uri="{FF2B5EF4-FFF2-40B4-BE49-F238E27FC236}">
                  <a16:creationId xmlns:a16="http://schemas.microsoft.com/office/drawing/2014/main" id="{0B65D3E9-A31E-432E-8125-8A4878AEA8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2448"/>
              <a:ext cx="57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pic>
          <p:nvPicPr>
            <p:cNvPr id="35864" name="Object 20">
              <a:extLst>
                <a:ext uri="{FF2B5EF4-FFF2-40B4-BE49-F238E27FC236}">
                  <a16:creationId xmlns:a16="http://schemas.microsoft.com/office/drawing/2014/main" id="{6C70D8A6-135C-411D-857C-CBAF7AAF01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3120"/>
              <a:ext cx="167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5865" name="Object 21">
              <a:extLst>
                <a:ext uri="{FF2B5EF4-FFF2-40B4-BE49-F238E27FC236}">
                  <a16:creationId xmlns:a16="http://schemas.microsoft.com/office/drawing/2014/main" id="{F7764EF9-F565-4818-AA6D-D41D40ADA28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3120"/>
              <a:ext cx="167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5866" name="Object 22">
              <a:extLst>
                <a:ext uri="{FF2B5EF4-FFF2-40B4-BE49-F238E27FC236}">
                  <a16:creationId xmlns:a16="http://schemas.microsoft.com/office/drawing/2014/main" id="{80202777-6D3D-4D5B-9134-D3D7702128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3072"/>
              <a:ext cx="208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5867" name="Oval 23">
              <a:extLst>
                <a:ext uri="{FF2B5EF4-FFF2-40B4-BE49-F238E27FC236}">
                  <a16:creationId xmlns:a16="http://schemas.microsoft.com/office/drawing/2014/main" id="{0BEE6048-C706-4FD1-8EBA-C60355CF22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024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pic>
          <p:nvPicPr>
            <p:cNvPr id="35868" name="Object 24">
              <a:extLst>
                <a:ext uri="{FF2B5EF4-FFF2-40B4-BE49-F238E27FC236}">
                  <a16:creationId xmlns:a16="http://schemas.microsoft.com/office/drawing/2014/main" id="{53170B75-4008-4B1A-BECD-75758A34B2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8" y="3072"/>
              <a:ext cx="208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5869" name="Oval 25">
              <a:extLst>
                <a:ext uri="{FF2B5EF4-FFF2-40B4-BE49-F238E27FC236}">
                  <a16:creationId xmlns:a16="http://schemas.microsoft.com/office/drawing/2014/main" id="{635BFAFC-6858-4F40-9115-5767D3E8B2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6" y="3024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pic>
          <p:nvPicPr>
            <p:cNvPr id="35870" name="Object 26">
              <a:extLst>
                <a:ext uri="{FF2B5EF4-FFF2-40B4-BE49-F238E27FC236}">
                  <a16:creationId xmlns:a16="http://schemas.microsoft.com/office/drawing/2014/main" id="{0752BE20-4FF9-463B-8ECE-4E96D592A7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16" y="3065"/>
              <a:ext cx="159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5871" name="Line 27">
              <a:extLst>
                <a:ext uri="{FF2B5EF4-FFF2-40B4-BE49-F238E27FC236}">
                  <a16:creationId xmlns:a16="http://schemas.microsoft.com/office/drawing/2014/main" id="{7E709D76-3F22-4F5F-8970-298B9AB32B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2" y="2496"/>
              <a:ext cx="28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872" name="Line 28">
              <a:extLst>
                <a:ext uri="{FF2B5EF4-FFF2-40B4-BE49-F238E27FC236}">
                  <a16:creationId xmlns:a16="http://schemas.microsoft.com/office/drawing/2014/main" id="{2B83D305-49E1-4759-9B77-DAD801FD4B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0" y="2448"/>
              <a:ext cx="28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5873" name="Oval 29">
              <a:extLst>
                <a:ext uri="{FF2B5EF4-FFF2-40B4-BE49-F238E27FC236}">
                  <a16:creationId xmlns:a16="http://schemas.microsoft.com/office/drawing/2014/main" id="{EC7D8927-8B8D-43CD-BEDE-8005F70F76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3888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sp>
          <p:nvSpPr>
            <p:cNvPr id="35874" name="Line 30">
              <a:extLst>
                <a:ext uri="{FF2B5EF4-FFF2-40B4-BE49-F238E27FC236}">
                  <a16:creationId xmlns:a16="http://schemas.microsoft.com/office/drawing/2014/main" id="{BF854B52-0266-4369-BB9B-90B2CAAC12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3408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pic>
          <p:nvPicPr>
            <p:cNvPr id="35875" name="Object 31">
              <a:extLst>
                <a:ext uri="{FF2B5EF4-FFF2-40B4-BE49-F238E27FC236}">
                  <a16:creationId xmlns:a16="http://schemas.microsoft.com/office/drawing/2014/main" id="{1CC2C507-18EC-4484-906C-3787288BE5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3984"/>
              <a:ext cx="191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5876" name="Oval 32">
              <a:extLst>
                <a:ext uri="{FF2B5EF4-FFF2-40B4-BE49-F238E27FC236}">
                  <a16:creationId xmlns:a16="http://schemas.microsoft.com/office/drawing/2014/main" id="{47FD7300-A558-452F-8977-00C9913BDF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888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sp>
          <p:nvSpPr>
            <p:cNvPr id="35877" name="Line 33">
              <a:extLst>
                <a:ext uri="{FF2B5EF4-FFF2-40B4-BE49-F238E27FC236}">
                  <a16:creationId xmlns:a16="http://schemas.microsoft.com/office/drawing/2014/main" id="{1C824E11-8C0D-490D-AB82-05AB0B9418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3408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pic>
          <p:nvPicPr>
            <p:cNvPr id="35878" name="Object 34">
              <a:extLst>
                <a:ext uri="{FF2B5EF4-FFF2-40B4-BE49-F238E27FC236}">
                  <a16:creationId xmlns:a16="http://schemas.microsoft.com/office/drawing/2014/main" id="{69851FB2-1C2E-4655-B0C2-3A0E539E74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8" y="3984"/>
              <a:ext cx="191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5846" name="Text Box 35">
            <a:extLst>
              <a:ext uri="{FF2B5EF4-FFF2-40B4-BE49-F238E27FC236}">
                <a16:creationId xmlns:a16="http://schemas.microsoft.com/office/drawing/2014/main" id="{EF8BD7F5-DC2A-4FDC-92F0-F47F5276B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0"/>
            <a:ext cx="32131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</a:rPr>
              <a:t>Same derivation tree</a:t>
            </a:r>
          </a:p>
        </p:txBody>
      </p:sp>
      <p:sp>
        <p:nvSpPr>
          <p:cNvPr id="35847" name="Text Box 37">
            <a:extLst>
              <a:ext uri="{FF2B5EF4-FFF2-40B4-BE49-F238E27FC236}">
                <a16:creationId xmlns:a16="http://schemas.microsoft.com/office/drawing/2014/main" id="{7A22A09A-D621-413C-B7A5-316ACF917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"/>
            <a:ext cx="60721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Sometimes, derivation order doesn’t matter</a:t>
            </a:r>
          </a:p>
        </p:txBody>
      </p:sp>
      <p:sp>
        <p:nvSpPr>
          <p:cNvPr id="35848" name="Text Box 39">
            <a:extLst>
              <a:ext uri="{FF2B5EF4-FFF2-40B4-BE49-F238E27FC236}">
                <a16:creationId xmlns:a16="http://schemas.microsoft.com/office/drawing/2014/main" id="{729400BE-5C51-4594-BEA7-9F3419DB4E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762000"/>
            <a:ext cx="14493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Leftmost:</a:t>
            </a:r>
          </a:p>
        </p:txBody>
      </p:sp>
      <p:sp>
        <p:nvSpPr>
          <p:cNvPr id="35849" name="Text Box 40">
            <a:extLst>
              <a:ext uri="{FF2B5EF4-FFF2-40B4-BE49-F238E27FC236}">
                <a16:creationId xmlns:a16="http://schemas.microsoft.com/office/drawing/2014/main" id="{FBF9C5AE-B90C-4A48-B613-1BD25F79C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09800"/>
            <a:ext cx="16557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Rightmost: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6D32E-C11A-45F5-8F1C-EEB496936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936625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br>
              <a:rPr lang="en-US" sz="3600" dirty="0"/>
            </a:br>
            <a:r>
              <a:rPr lang="en-US" sz="3600" b="1" dirty="0">
                <a:solidFill>
                  <a:srgbClr val="FF0000"/>
                </a:solidFill>
              </a:rPr>
              <a:t>Tips may be helpful to write Grammar for a formal language:</a:t>
            </a:r>
            <a:br>
              <a:rPr lang="en-US" sz="3600" b="1" dirty="0">
                <a:solidFill>
                  <a:srgbClr val="FF0000"/>
                </a:solidFill>
              </a:rPr>
            </a:br>
            <a:endParaRPr lang="ar-IQ" sz="3600" b="1" dirty="0">
              <a:solidFill>
                <a:srgbClr val="FF0000"/>
              </a:solidFill>
            </a:endParaRP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1D4BCDE5-6583-45AF-BD91-BBDE22ABE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1639888"/>
            <a:ext cx="8964613" cy="4525962"/>
          </a:xfrm>
        </p:spPr>
        <p:txBody>
          <a:bodyPr/>
          <a:lstStyle/>
          <a:p>
            <a:r>
              <a:rPr lang="en-US" altLang="en-US" sz="2800"/>
              <a:t>You are to be clear about language that what it describes (meaning/pattern).</a:t>
            </a:r>
          </a:p>
          <a:p>
            <a:r>
              <a:rPr lang="en-US" altLang="en-US" sz="2800"/>
              <a:t>You can remember solutions for some basic problems(the idea being that you can write new grammars).</a:t>
            </a:r>
          </a:p>
          <a:p>
            <a:r>
              <a:rPr lang="en-US" altLang="en-US" sz="2800"/>
              <a:t>One different approach is to first draw </a:t>
            </a:r>
            <a:r>
              <a:rPr lang="en-US" altLang="en-US" sz="2800" i="1"/>
              <a:t>automata</a:t>
            </a:r>
            <a:r>
              <a:rPr lang="en-US" altLang="en-US" sz="2800"/>
              <a:t>, then convert automata to Grammar. </a:t>
            </a:r>
          </a:p>
          <a:p>
            <a:r>
              <a:rPr lang="en-US" altLang="en-US" sz="2800"/>
              <a:t>Like a Good Programmer who learns by reading the code of others, similarly one can learn to write grammars for formal languages.</a:t>
            </a:r>
          </a:p>
          <a:p>
            <a:endParaRPr lang="ar-IQ" altLang="en-US" sz="28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AAA2ABA7-9D18-4703-85F5-EC8DF9CD6F6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5400" b="1">
                <a:solidFill>
                  <a:srgbClr val="FF0000"/>
                </a:solidFill>
              </a:rPr>
              <a:t>Ambiguity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A7BB4D4E-EAE2-40E0-B35A-94E286F4E5A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Object 2">
            <a:extLst>
              <a:ext uri="{FF2B5EF4-FFF2-40B4-BE49-F238E27FC236}">
                <a16:creationId xmlns:a16="http://schemas.microsoft.com/office/drawing/2014/main" id="{D57276D3-DD1F-4CE3-964F-9B55D0D175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7000"/>
            <a:ext cx="6110288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8915" name="Object 3">
            <a:extLst>
              <a:ext uri="{FF2B5EF4-FFF2-40B4-BE49-F238E27FC236}">
                <a16:creationId xmlns:a16="http://schemas.microsoft.com/office/drawing/2014/main" id="{38DC613B-8681-41B5-B071-579AB25288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90600"/>
            <a:ext cx="16764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8916" name="Oval 4">
            <a:extLst>
              <a:ext uri="{FF2B5EF4-FFF2-40B4-BE49-F238E27FC236}">
                <a16:creationId xmlns:a16="http://schemas.microsoft.com/office/drawing/2014/main" id="{D61DB05D-68CA-40AA-8E81-78D2B7421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209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38917" name="Object 5">
            <a:extLst>
              <a:ext uri="{FF2B5EF4-FFF2-40B4-BE49-F238E27FC236}">
                <a16:creationId xmlns:a16="http://schemas.microsoft.com/office/drawing/2014/main" id="{368CCECC-C0BC-46B5-A5DA-75BF75548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488" y="2362200"/>
            <a:ext cx="3540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8918" name="Oval 8">
            <a:extLst>
              <a:ext uri="{FF2B5EF4-FFF2-40B4-BE49-F238E27FC236}">
                <a16:creationId xmlns:a16="http://schemas.microsoft.com/office/drawing/2014/main" id="{91F2AE5F-9C0D-4428-A3DF-479D88D9C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429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38919" name="Object 9">
            <a:extLst>
              <a:ext uri="{FF2B5EF4-FFF2-40B4-BE49-F238E27FC236}">
                <a16:creationId xmlns:a16="http://schemas.microsoft.com/office/drawing/2014/main" id="{4F16CC0B-C88F-4E85-939E-98B1D5DA48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581400"/>
            <a:ext cx="3540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8920" name="Oval 10">
            <a:extLst>
              <a:ext uri="{FF2B5EF4-FFF2-40B4-BE49-F238E27FC236}">
                <a16:creationId xmlns:a16="http://schemas.microsoft.com/office/drawing/2014/main" id="{96581D9D-1AD5-4EEC-A209-DC1BF0776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429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38921" name="Object 11">
            <a:extLst>
              <a:ext uri="{FF2B5EF4-FFF2-40B4-BE49-F238E27FC236}">
                <a16:creationId xmlns:a16="http://schemas.microsoft.com/office/drawing/2014/main" id="{8D267AF0-1445-41F1-BCEF-9FA764B1F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8" y="3581400"/>
            <a:ext cx="3540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8922" name="Oval 12">
            <a:extLst>
              <a:ext uri="{FF2B5EF4-FFF2-40B4-BE49-F238E27FC236}">
                <a16:creationId xmlns:a16="http://schemas.microsoft.com/office/drawing/2014/main" id="{C839F90E-71D8-4C6D-BC8A-6CCF56E43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429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38923" name="Oval 13">
            <a:extLst>
              <a:ext uri="{FF2B5EF4-FFF2-40B4-BE49-F238E27FC236}">
                <a16:creationId xmlns:a16="http://schemas.microsoft.com/office/drawing/2014/main" id="{28195AF6-548F-4B90-8125-78EB28271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800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38924" name="Object 14">
            <a:extLst>
              <a:ext uri="{FF2B5EF4-FFF2-40B4-BE49-F238E27FC236}">
                <a16:creationId xmlns:a16="http://schemas.microsoft.com/office/drawing/2014/main" id="{DB6F361B-843A-4206-8B48-C2C5FBB24E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888" y="4953000"/>
            <a:ext cx="3540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8925" name="Oval 15">
            <a:extLst>
              <a:ext uri="{FF2B5EF4-FFF2-40B4-BE49-F238E27FC236}">
                <a16:creationId xmlns:a16="http://schemas.microsoft.com/office/drawing/2014/main" id="{7B92D5F9-337A-4F46-A6E2-4B08A86C8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800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38926" name="Object 16">
            <a:extLst>
              <a:ext uri="{FF2B5EF4-FFF2-40B4-BE49-F238E27FC236}">
                <a16:creationId xmlns:a16="http://schemas.microsoft.com/office/drawing/2014/main" id="{89D200A2-1961-4B76-BFCE-C4EB64134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488" y="4953000"/>
            <a:ext cx="3540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8927" name="Oval 17">
            <a:extLst>
              <a:ext uri="{FF2B5EF4-FFF2-40B4-BE49-F238E27FC236}">
                <a16:creationId xmlns:a16="http://schemas.microsoft.com/office/drawing/2014/main" id="{BD7B3C8F-56A3-4C0E-A390-B41B306BD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800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38928" name="Oval 18">
            <a:extLst>
              <a:ext uri="{FF2B5EF4-FFF2-40B4-BE49-F238E27FC236}">
                <a16:creationId xmlns:a16="http://schemas.microsoft.com/office/drawing/2014/main" id="{B4386A26-19CF-4E90-B245-281D4CFC4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800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38929" name="Oval 19">
            <a:extLst>
              <a:ext uri="{FF2B5EF4-FFF2-40B4-BE49-F238E27FC236}">
                <a16:creationId xmlns:a16="http://schemas.microsoft.com/office/drawing/2014/main" id="{1CB0265D-0C0F-4E30-83CB-FD7F2723E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6019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38930" name="Oval 20">
            <a:extLst>
              <a:ext uri="{FF2B5EF4-FFF2-40B4-BE49-F238E27FC236}">
                <a16:creationId xmlns:a16="http://schemas.microsoft.com/office/drawing/2014/main" id="{4C0E3267-249D-4B72-82B9-9CACB4B14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6019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38931" name="Object 21">
            <a:extLst>
              <a:ext uri="{FF2B5EF4-FFF2-40B4-BE49-F238E27FC236}">
                <a16:creationId xmlns:a16="http://schemas.microsoft.com/office/drawing/2014/main" id="{3535EF54-F415-4B56-B71E-9B6E4B9F8C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581400"/>
            <a:ext cx="290513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8932" name="Object 22">
            <a:extLst>
              <a:ext uri="{FF2B5EF4-FFF2-40B4-BE49-F238E27FC236}">
                <a16:creationId xmlns:a16="http://schemas.microsoft.com/office/drawing/2014/main" id="{87BB4FA4-640B-4D03-856A-D301778C7E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029200"/>
            <a:ext cx="26511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8933" name="Object 24">
            <a:extLst>
              <a:ext uri="{FF2B5EF4-FFF2-40B4-BE49-F238E27FC236}">
                <a16:creationId xmlns:a16="http://schemas.microsoft.com/office/drawing/2014/main" id="{E6334F23-2B2C-423F-9FE8-0C1C2A7A79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248400"/>
            <a:ext cx="26511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8934" name="Object 25">
            <a:extLst>
              <a:ext uri="{FF2B5EF4-FFF2-40B4-BE49-F238E27FC236}">
                <a16:creationId xmlns:a16="http://schemas.microsoft.com/office/drawing/2014/main" id="{21F509F6-9A07-4C78-9EFB-4DF7954F13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6172200"/>
            <a:ext cx="26511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8935" name="Object 26">
            <a:extLst>
              <a:ext uri="{FF2B5EF4-FFF2-40B4-BE49-F238E27FC236}">
                <a16:creationId xmlns:a16="http://schemas.microsoft.com/office/drawing/2014/main" id="{6CBF5607-E45B-4E96-83D7-2A9619C0B8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029200"/>
            <a:ext cx="214313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8936" name="Line 27">
            <a:extLst>
              <a:ext uri="{FF2B5EF4-FFF2-40B4-BE49-F238E27FC236}">
                <a16:creationId xmlns:a16="http://schemas.microsoft.com/office/drawing/2014/main" id="{4DF94593-FF55-401F-9ABA-1FD8165FCD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26670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937" name="Line 28">
            <a:extLst>
              <a:ext uri="{FF2B5EF4-FFF2-40B4-BE49-F238E27FC236}">
                <a16:creationId xmlns:a16="http://schemas.microsoft.com/office/drawing/2014/main" id="{CC268446-4338-4E1D-9C09-58EC192C133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6670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8938" name="Line 29">
            <a:extLst>
              <a:ext uri="{FF2B5EF4-FFF2-40B4-BE49-F238E27FC236}">
                <a16:creationId xmlns:a16="http://schemas.microsoft.com/office/drawing/2014/main" id="{B84F0D4A-3FEF-4363-8BD9-1A2E9CD3C1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939" name="Line 30">
            <a:extLst>
              <a:ext uri="{FF2B5EF4-FFF2-40B4-BE49-F238E27FC236}">
                <a16:creationId xmlns:a16="http://schemas.microsoft.com/office/drawing/2014/main" id="{A8BEC491-840E-48B0-9861-343854E70E5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4038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940" name="Line 31">
            <a:extLst>
              <a:ext uri="{FF2B5EF4-FFF2-40B4-BE49-F238E27FC236}">
                <a16:creationId xmlns:a16="http://schemas.microsoft.com/office/drawing/2014/main" id="{1EAF702E-A2BA-4B99-A7EE-29C5C8777E9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3962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941" name="Line 32">
            <a:extLst>
              <a:ext uri="{FF2B5EF4-FFF2-40B4-BE49-F238E27FC236}">
                <a16:creationId xmlns:a16="http://schemas.microsoft.com/office/drawing/2014/main" id="{632763C6-7186-41B9-8A17-6BA66E0A4C4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038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942" name="Line 33">
            <a:extLst>
              <a:ext uri="{FF2B5EF4-FFF2-40B4-BE49-F238E27FC236}">
                <a16:creationId xmlns:a16="http://schemas.microsoft.com/office/drawing/2014/main" id="{3891BE05-22AC-479F-AE38-3D74F97D3C3B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9624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943" name="Line 34">
            <a:extLst>
              <a:ext uri="{FF2B5EF4-FFF2-40B4-BE49-F238E27FC236}">
                <a16:creationId xmlns:a16="http://schemas.microsoft.com/office/drawing/2014/main" id="{68AA376D-ECEF-4919-AAD9-32BD6D5F949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944" name="Line 65">
            <a:extLst>
              <a:ext uri="{FF2B5EF4-FFF2-40B4-BE49-F238E27FC236}">
                <a16:creationId xmlns:a16="http://schemas.microsoft.com/office/drawing/2014/main" id="{4444658B-B5EC-4A2F-9AF1-8F2631C3820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8945" name="Object 66">
            <a:extLst>
              <a:ext uri="{FF2B5EF4-FFF2-40B4-BE49-F238E27FC236}">
                <a16:creationId xmlns:a16="http://schemas.microsoft.com/office/drawing/2014/main" id="{5AE425CE-0606-4C9D-995C-357906D64B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133600"/>
            <a:ext cx="6324600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8946" name="Text Box 67">
            <a:extLst>
              <a:ext uri="{FF2B5EF4-FFF2-40B4-BE49-F238E27FC236}">
                <a16:creationId xmlns:a16="http://schemas.microsoft.com/office/drawing/2014/main" id="{A4F49F84-A18F-40F0-A25E-E1A16DCA8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733800"/>
            <a:ext cx="38687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leftmost derivation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Object 2">
            <a:extLst>
              <a:ext uri="{FF2B5EF4-FFF2-40B4-BE49-F238E27FC236}">
                <a16:creationId xmlns:a16="http://schemas.microsoft.com/office/drawing/2014/main" id="{20B0ACE5-B91B-4DAC-AA15-C631FE164A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7000"/>
            <a:ext cx="6110288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9939" name="Object 3">
            <a:extLst>
              <a:ext uri="{FF2B5EF4-FFF2-40B4-BE49-F238E27FC236}">
                <a16:creationId xmlns:a16="http://schemas.microsoft.com/office/drawing/2014/main" id="{6CFA3983-D15D-47DF-AFC7-B2B6DDFA7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90600"/>
            <a:ext cx="16764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9940" name="Oval 4">
            <a:extLst>
              <a:ext uri="{FF2B5EF4-FFF2-40B4-BE49-F238E27FC236}">
                <a16:creationId xmlns:a16="http://schemas.microsoft.com/office/drawing/2014/main" id="{B4DADDB6-9927-4741-AD01-3E5CE57E3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209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39941" name="Object 5">
            <a:extLst>
              <a:ext uri="{FF2B5EF4-FFF2-40B4-BE49-F238E27FC236}">
                <a16:creationId xmlns:a16="http://schemas.microsoft.com/office/drawing/2014/main" id="{5F21F099-68A1-41B4-9C30-4BEC75E47D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088" y="2362200"/>
            <a:ext cx="3540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9942" name="Oval 6">
            <a:extLst>
              <a:ext uri="{FF2B5EF4-FFF2-40B4-BE49-F238E27FC236}">
                <a16:creationId xmlns:a16="http://schemas.microsoft.com/office/drawing/2014/main" id="{5224938D-938C-4899-9EFA-577BFDA1C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3429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39943" name="Object 7">
            <a:extLst>
              <a:ext uri="{FF2B5EF4-FFF2-40B4-BE49-F238E27FC236}">
                <a16:creationId xmlns:a16="http://schemas.microsoft.com/office/drawing/2014/main" id="{1C7AC30D-427E-4FF4-B522-2F233E3B36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581400"/>
            <a:ext cx="3540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9944" name="Oval 8">
            <a:extLst>
              <a:ext uri="{FF2B5EF4-FFF2-40B4-BE49-F238E27FC236}">
                <a16:creationId xmlns:a16="http://schemas.microsoft.com/office/drawing/2014/main" id="{D01CCC17-A83F-432B-97AA-628E6D2C1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429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39945" name="Object 9">
            <a:extLst>
              <a:ext uri="{FF2B5EF4-FFF2-40B4-BE49-F238E27FC236}">
                <a16:creationId xmlns:a16="http://schemas.microsoft.com/office/drawing/2014/main" id="{4BFC21AF-25DE-4314-878F-5615E52227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088" y="3581400"/>
            <a:ext cx="3540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9946" name="Oval 10">
            <a:extLst>
              <a:ext uri="{FF2B5EF4-FFF2-40B4-BE49-F238E27FC236}">
                <a16:creationId xmlns:a16="http://schemas.microsoft.com/office/drawing/2014/main" id="{B8D41EB5-5446-4D98-B2C1-3802D3F0A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429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39947" name="Oval 11">
            <a:extLst>
              <a:ext uri="{FF2B5EF4-FFF2-40B4-BE49-F238E27FC236}">
                <a16:creationId xmlns:a16="http://schemas.microsoft.com/office/drawing/2014/main" id="{2DE34607-D364-4F8D-ACC1-86E762965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6019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39948" name="Oval 12">
            <a:extLst>
              <a:ext uri="{FF2B5EF4-FFF2-40B4-BE49-F238E27FC236}">
                <a16:creationId xmlns:a16="http://schemas.microsoft.com/office/drawing/2014/main" id="{AF1A920F-A68A-43DF-BFE5-DC61B76A63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6019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39949" name="Object 13">
            <a:extLst>
              <a:ext uri="{FF2B5EF4-FFF2-40B4-BE49-F238E27FC236}">
                <a16:creationId xmlns:a16="http://schemas.microsoft.com/office/drawing/2014/main" id="{FBBD0457-31B1-4A20-A32D-D0F381A64E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953000"/>
            <a:ext cx="290513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9950" name="Object 14">
            <a:extLst>
              <a:ext uri="{FF2B5EF4-FFF2-40B4-BE49-F238E27FC236}">
                <a16:creationId xmlns:a16="http://schemas.microsoft.com/office/drawing/2014/main" id="{8048D23A-8686-4ECF-BC0E-C7B023E113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6248400"/>
            <a:ext cx="26511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9951" name="Object 15">
            <a:extLst>
              <a:ext uri="{FF2B5EF4-FFF2-40B4-BE49-F238E27FC236}">
                <a16:creationId xmlns:a16="http://schemas.microsoft.com/office/drawing/2014/main" id="{0C9A22CC-1CF0-4219-97B6-2762E39C65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172200"/>
            <a:ext cx="26511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9952" name="Object 16">
            <a:extLst>
              <a:ext uri="{FF2B5EF4-FFF2-40B4-BE49-F238E27FC236}">
                <a16:creationId xmlns:a16="http://schemas.microsoft.com/office/drawing/2014/main" id="{D69DC91D-EE39-4B04-88D9-3AD3F18DE8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581400"/>
            <a:ext cx="214313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9953" name="Line 17">
            <a:extLst>
              <a:ext uri="{FF2B5EF4-FFF2-40B4-BE49-F238E27FC236}">
                <a16:creationId xmlns:a16="http://schemas.microsoft.com/office/drawing/2014/main" id="{7661C337-0B9D-4ABA-9B53-302F579764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29400" y="26670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54" name="Line 18">
            <a:extLst>
              <a:ext uri="{FF2B5EF4-FFF2-40B4-BE49-F238E27FC236}">
                <a16:creationId xmlns:a16="http://schemas.microsoft.com/office/drawing/2014/main" id="{9CC6E002-AF41-4F6E-9717-663ED3D4707B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26670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9955" name="Line 19">
            <a:extLst>
              <a:ext uri="{FF2B5EF4-FFF2-40B4-BE49-F238E27FC236}">
                <a16:creationId xmlns:a16="http://schemas.microsoft.com/office/drawing/2014/main" id="{5D667529-3A4A-4F33-9B66-98AD97C39EEE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56" name="Line 20">
            <a:extLst>
              <a:ext uri="{FF2B5EF4-FFF2-40B4-BE49-F238E27FC236}">
                <a16:creationId xmlns:a16="http://schemas.microsoft.com/office/drawing/2014/main" id="{6259D60C-0211-4D32-A51B-FA9B483810EC}"/>
              </a:ext>
            </a:extLst>
          </p:cNvPr>
          <p:cNvSpPr>
            <a:spLocks noChangeShapeType="1"/>
          </p:cNvSpPr>
          <p:nvPr/>
        </p:nvSpPr>
        <p:spPr bwMode="auto">
          <a:xfrm>
            <a:off x="8686800" y="4038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57" name="Line 21">
            <a:extLst>
              <a:ext uri="{FF2B5EF4-FFF2-40B4-BE49-F238E27FC236}">
                <a16:creationId xmlns:a16="http://schemas.microsoft.com/office/drawing/2014/main" id="{CA073A41-6D33-4F71-92B9-91DB2236C9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3962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58" name="Line 22">
            <a:extLst>
              <a:ext uri="{FF2B5EF4-FFF2-40B4-BE49-F238E27FC236}">
                <a16:creationId xmlns:a16="http://schemas.microsoft.com/office/drawing/2014/main" id="{93B82B79-6DA0-4037-8487-E19DA756FA79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4038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59" name="Line 23">
            <a:extLst>
              <a:ext uri="{FF2B5EF4-FFF2-40B4-BE49-F238E27FC236}">
                <a16:creationId xmlns:a16="http://schemas.microsoft.com/office/drawing/2014/main" id="{BFAAFB6D-396F-4631-B453-15CC5A37FDCD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39624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60" name="Line 24">
            <a:extLst>
              <a:ext uri="{FF2B5EF4-FFF2-40B4-BE49-F238E27FC236}">
                <a16:creationId xmlns:a16="http://schemas.microsoft.com/office/drawing/2014/main" id="{CCB3E629-8E47-45F4-A7A0-45F2134C58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61" name="Line 25">
            <a:extLst>
              <a:ext uri="{FF2B5EF4-FFF2-40B4-BE49-F238E27FC236}">
                <a16:creationId xmlns:a16="http://schemas.microsoft.com/office/drawing/2014/main" id="{7C5166D5-A0D0-4FB9-B2D4-7A1893AA2DE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62" name="Oval 26">
            <a:extLst>
              <a:ext uri="{FF2B5EF4-FFF2-40B4-BE49-F238E27FC236}">
                <a16:creationId xmlns:a16="http://schemas.microsoft.com/office/drawing/2014/main" id="{519BB8CF-5FE6-420C-88A8-3D9874AB0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800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39963" name="Object 27">
            <a:extLst>
              <a:ext uri="{FF2B5EF4-FFF2-40B4-BE49-F238E27FC236}">
                <a16:creationId xmlns:a16="http://schemas.microsoft.com/office/drawing/2014/main" id="{A8956BEA-57CF-4893-B928-4FE00E35D9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953000"/>
            <a:ext cx="3540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9964" name="Oval 28">
            <a:extLst>
              <a:ext uri="{FF2B5EF4-FFF2-40B4-BE49-F238E27FC236}">
                <a16:creationId xmlns:a16="http://schemas.microsoft.com/office/drawing/2014/main" id="{3531B54B-E510-4124-A3E2-94C797B98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800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39965" name="Object 29">
            <a:extLst>
              <a:ext uri="{FF2B5EF4-FFF2-40B4-BE49-F238E27FC236}">
                <a16:creationId xmlns:a16="http://schemas.microsoft.com/office/drawing/2014/main" id="{232243E7-F23A-45E1-B363-2A9B610434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888" y="4953000"/>
            <a:ext cx="3540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9966" name="Oval 30">
            <a:extLst>
              <a:ext uri="{FF2B5EF4-FFF2-40B4-BE49-F238E27FC236}">
                <a16:creationId xmlns:a16="http://schemas.microsoft.com/office/drawing/2014/main" id="{47FC1E55-AD34-4FF5-BAA0-B1726EA5B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800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39967" name="Oval 31">
            <a:extLst>
              <a:ext uri="{FF2B5EF4-FFF2-40B4-BE49-F238E27FC236}">
                <a16:creationId xmlns:a16="http://schemas.microsoft.com/office/drawing/2014/main" id="{40A34C45-31AD-4BF2-94AF-FCA02E5E5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800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39968" name="Object 32">
            <a:extLst>
              <a:ext uri="{FF2B5EF4-FFF2-40B4-BE49-F238E27FC236}">
                <a16:creationId xmlns:a16="http://schemas.microsoft.com/office/drawing/2014/main" id="{EE596505-4F0C-4B44-AAE1-A734494D1D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4953000"/>
            <a:ext cx="26511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9969" name="Object 33">
            <a:extLst>
              <a:ext uri="{FF2B5EF4-FFF2-40B4-BE49-F238E27FC236}">
                <a16:creationId xmlns:a16="http://schemas.microsoft.com/office/drawing/2014/main" id="{DA05BCC0-D376-46A3-905B-7C94F4D3B4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8800"/>
            <a:ext cx="7162800" cy="126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9970" name="Text Box 34">
            <a:extLst>
              <a:ext uri="{FF2B5EF4-FFF2-40B4-BE49-F238E27FC236}">
                <a16:creationId xmlns:a16="http://schemas.microsoft.com/office/drawing/2014/main" id="{5A5B40DF-0482-4DA8-95D8-4EC1474F2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733800"/>
            <a:ext cx="38687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leftmost derivation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Object 67">
            <a:extLst>
              <a:ext uri="{FF2B5EF4-FFF2-40B4-BE49-F238E27FC236}">
                <a16:creationId xmlns:a16="http://schemas.microsoft.com/office/drawing/2014/main" id="{011D1AF0-1562-4344-B58A-67697B505F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7000"/>
            <a:ext cx="6110288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63" name="Object 68">
            <a:extLst>
              <a:ext uri="{FF2B5EF4-FFF2-40B4-BE49-F238E27FC236}">
                <a16:creationId xmlns:a16="http://schemas.microsoft.com/office/drawing/2014/main" id="{4EE07A8E-D2A8-4AD7-80E5-0BC942FD3F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990600"/>
            <a:ext cx="16764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40964" name="Group 71">
            <a:extLst>
              <a:ext uri="{FF2B5EF4-FFF2-40B4-BE49-F238E27FC236}">
                <a16:creationId xmlns:a16="http://schemas.microsoft.com/office/drawing/2014/main" id="{3DE2F1E9-74CF-415B-97BA-54FAE121B95F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905000"/>
            <a:ext cx="8610600" cy="4724400"/>
            <a:chOff x="0" y="1152"/>
            <a:chExt cx="5760" cy="3024"/>
          </a:xfrm>
        </p:grpSpPr>
        <p:sp>
          <p:nvSpPr>
            <p:cNvPr id="40965" name="Oval 2">
              <a:extLst>
                <a:ext uri="{FF2B5EF4-FFF2-40B4-BE49-F238E27FC236}">
                  <a16:creationId xmlns:a16="http://schemas.microsoft.com/office/drawing/2014/main" id="{C46C54C2-5609-492E-B739-5A00175AE9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1392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pic>
          <p:nvPicPr>
            <p:cNvPr id="40966" name="Object 3">
              <a:extLst>
                <a:ext uri="{FF2B5EF4-FFF2-40B4-BE49-F238E27FC236}">
                  <a16:creationId xmlns:a16="http://schemas.microsoft.com/office/drawing/2014/main" id="{9D6B8B6F-5917-4CB8-92DF-112E496A29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7" y="1488"/>
              <a:ext cx="223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0967" name="Oval 4">
              <a:extLst>
                <a:ext uri="{FF2B5EF4-FFF2-40B4-BE49-F238E27FC236}">
                  <a16:creationId xmlns:a16="http://schemas.microsoft.com/office/drawing/2014/main" id="{925A0029-D2E4-4E3C-A525-AE18BDB358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6" y="2160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pic>
          <p:nvPicPr>
            <p:cNvPr id="40968" name="Object 5">
              <a:extLst>
                <a:ext uri="{FF2B5EF4-FFF2-40B4-BE49-F238E27FC236}">
                  <a16:creationId xmlns:a16="http://schemas.microsoft.com/office/drawing/2014/main" id="{E9111D86-1177-4F88-808D-01F2EA9951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4" y="2256"/>
              <a:ext cx="223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0969" name="Oval 6">
              <a:extLst>
                <a:ext uri="{FF2B5EF4-FFF2-40B4-BE49-F238E27FC236}">
                  <a16:creationId xmlns:a16="http://schemas.microsoft.com/office/drawing/2014/main" id="{34575863-6A9C-4B30-9C1D-A1C15DCA62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160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pic>
          <p:nvPicPr>
            <p:cNvPr id="40970" name="Object 7">
              <a:extLst>
                <a:ext uri="{FF2B5EF4-FFF2-40B4-BE49-F238E27FC236}">
                  <a16:creationId xmlns:a16="http://schemas.microsoft.com/office/drawing/2014/main" id="{AB630D67-DC0C-41DB-B3E4-3E90EF7A378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7" y="2256"/>
              <a:ext cx="223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0971" name="Oval 8">
              <a:extLst>
                <a:ext uri="{FF2B5EF4-FFF2-40B4-BE49-F238E27FC236}">
                  <a16:creationId xmlns:a16="http://schemas.microsoft.com/office/drawing/2014/main" id="{02EA28B1-69BB-4185-BB76-11AF428E07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2160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sp>
          <p:nvSpPr>
            <p:cNvPr id="40972" name="Oval 15">
              <a:extLst>
                <a:ext uri="{FF2B5EF4-FFF2-40B4-BE49-F238E27FC236}">
                  <a16:creationId xmlns:a16="http://schemas.microsoft.com/office/drawing/2014/main" id="{184D062A-3E02-4C3B-B680-42E7ABB482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3792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sp>
          <p:nvSpPr>
            <p:cNvPr id="40973" name="Oval 16">
              <a:extLst>
                <a:ext uri="{FF2B5EF4-FFF2-40B4-BE49-F238E27FC236}">
                  <a16:creationId xmlns:a16="http://schemas.microsoft.com/office/drawing/2014/main" id="{431DA44F-140E-4D74-A239-5152C0A589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3792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pic>
          <p:nvPicPr>
            <p:cNvPr id="40974" name="Object 17">
              <a:extLst>
                <a:ext uri="{FF2B5EF4-FFF2-40B4-BE49-F238E27FC236}">
                  <a16:creationId xmlns:a16="http://schemas.microsoft.com/office/drawing/2014/main" id="{8FB20EFA-0443-4569-83F3-CC03F88867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2" y="3120"/>
              <a:ext cx="183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40975" name="Object 19">
              <a:extLst>
                <a:ext uri="{FF2B5EF4-FFF2-40B4-BE49-F238E27FC236}">
                  <a16:creationId xmlns:a16="http://schemas.microsoft.com/office/drawing/2014/main" id="{B2F6EC4B-6F45-4752-A1AF-3B9E67FE98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4" y="3936"/>
              <a:ext cx="167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40976" name="Object 20">
              <a:extLst>
                <a:ext uri="{FF2B5EF4-FFF2-40B4-BE49-F238E27FC236}">
                  <a16:creationId xmlns:a16="http://schemas.microsoft.com/office/drawing/2014/main" id="{C2DEA815-75ED-48D4-8967-4AF157B958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3888"/>
              <a:ext cx="167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40977" name="Object 21">
              <a:extLst>
                <a:ext uri="{FF2B5EF4-FFF2-40B4-BE49-F238E27FC236}">
                  <a16:creationId xmlns:a16="http://schemas.microsoft.com/office/drawing/2014/main" id="{FC5D955B-3635-4ADB-A0A0-26FB15BAE8B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2256"/>
              <a:ext cx="135" cy="1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0978" name="Line 22">
              <a:extLst>
                <a:ext uri="{FF2B5EF4-FFF2-40B4-BE49-F238E27FC236}">
                  <a16:creationId xmlns:a16="http://schemas.microsoft.com/office/drawing/2014/main" id="{F302ACF9-33E3-4403-95A6-357860C8B6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2" y="1680"/>
              <a:ext cx="43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979" name="Line 23">
              <a:extLst>
                <a:ext uri="{FF2B5EF4-FFF2-40B4-BE49-F238E27FC236}">
                  <a16:creationId xmlns:a16="http://schemas.microsoft.com/office/drawing/2014/main" id="{73EBE3C6-848D-4FE2-B2B4-51F9DD8CC1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2" y="1680"/>
              <a:ext cx="48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0980" name="Line 24">
              <a:extLst>
                <a:ext uri="{FF2B5EF4-FFF2-40B4-BE49-F238E27FC236}">
                  <a16:creationId xmlns:a16="http://schemas.microsoft.com/office/drawing/2014/main" id="{A5413F0C-A384-4B0E-A42F-0186B62A63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8" y="177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981" name="Line 25">
              <a:extLst>
                <a:ext uri="{FF2B5EF4-FFF2-40B4-BE49-F238E27FC236}">
                  <a16:creationId xmlns:a16="http://schemas.microsoft.com/office/drawing/2014/main" id="{4F257A9C-20AE-4842-BF59-2EFD92DF30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68" y="254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982" name="Line 26">
              <a:extLst>
                <a:ext uri="{FF2B5EF4-FFF2-40B4-BE49-F238E27FC236}">
                  <a16:creationId xmlns:a16="http://schemas.microsoft.com/office/drawing/2014/main" id="{B661BA6C-273F-4F8A-93E0-6B7812D8BD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56" y="2496"/>
              <a:ext cx="52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983" name="Line 27">
              <a:extLst>
                <a:ext uri="{FF2B5EF4-FFF2-40B4-BE49-F238E27FC236}">
                  <a16:creationId xmlns:a16="http://schemas.microsoft.com/office/drawing/2014/main" id="{9B4298DE-C06A-4235-9773-A227234442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254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984" name="Line 28">
              <a:extLst>
                <a:ext uri="{FF2B5EF4-FFF2-40B4-BE49-F238E27FC236}">
                  <a16:creationId xmlns:a16="http://schemas.microsoft.com/office/drawing/2014/main" id="{7361B67B-F275-4B71-9999-6170BC4B8C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2496"/>
              <a:ext cx="57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985" name="Line 29">
              <a:extLst>
                <a:ext uri="{FF2B5EF4-FFF2-40B4-BE49-F238E27FC236}">
                  <a16:creationId xmlns:a16="http://schemas.microsoft.com/office/drawing/2014/main" id="{E5F176B9-F648-4F71-AC5F-29061AC897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986" name="Line 30">
              <a:extLst>
                <a:ext uri="{FF2B5EF4-FFF2-40B4-BE49-F238E27FC236}">
                  <a16:creationId xmlns:a16="http://schemas.microsoft.com/office/drawing/2014/main" id="{8B7C852D-6823-4899-B3DB-C0160236F4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6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987" name="Oval 31">
              <a:extLst>
                <a:ext uri="{FF2B5EF4-FFF2-40B4-BE49-F238E27FC236}">
                  <a16:creationId xmlns:a16="http://schemas.microsoft.com/office/drawing/2014/main" id="{672A992D-2624-46CD-B894-704A752E86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3024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pic>
          <p:nvPicPr>
            <p:cNvPr id="40988" name="Object 32">
              <a:extLst>
                <a:ext uri="{FF2B5EF4-FFF2-40B4-BE49-F238E27FC236}">
                  <a16:creationId xmlns:a16="http://schemas.microsoft.com/office/drawing/2014/main" id="{F182D68C-66C9-4064-B8CE-93E43DE1BF1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5" y="3120"/>
              <a:ext cx="223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0989" name="Oval 33">
              <a:extLst>
                <a:ext uri="{FF2B5EF4-FFF2-40B4-BE49-F238E27FC236}">
                  <a16:creationId xmlns:a16="http://schemas.microsoft.com/office/drawing/2014/main" id="{2F1FD010-8FA3-4C1F-8B04-5BD99D2E76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3024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pic>
          <p:nvPicPr>
            <p:cNvPr id="40990" name="Object 34">
              <a:extLst>
                <a:ext uri="{FF2B5EF4-FFF2-40B4-BE49-F238E27FC236}">
                  <a16:creationId xmlns:a16="http://schemas.microsoft.com/office/drawing/2014/main" id="{048095AD-5855-4C69-9F8D-15E0D5BD567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9" y="3120"/>
              <a:ext cx="223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0991" name="Oval 35">
              <a:extLst>
                <a:ext uri="{FF2B5EF4-FFF2-40B4-BE49-F238E27FC236}">
                  <a16:creationId xmlns:a16="http://schemas.microsoft.com/office/drawing/2014/main" id="{0DED8A0B-7B3A-4ED2-8EA1-1E4F3ABD91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3024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sp>
          <p:nvSpPr>
            <p:cNvPr id="40992" name="Oval 36">
              <a:extLst>
                <a:ext uri="{FF2B5EF4-FFF2-40B4-BE49-F238E27FC236}">
                  <a16:creationId xmlns:a16="http://schemas.microsoft.com/office/drawing/2014/main" id="{A4281341-5BA8-46F4-B6F1-7202529632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6" y="3024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pic>
          <p:nvPicPr>
            <p:cNvPr id="40993" name="Object 37">
              <a:extLst>
                <a:ext uri="{FF2B5EF4-FFF2-40B4-BE49-F238E27FC236}">
                  <a16:creationId xmlns:a16="http://schemas.microsoft.com/office/drawing/2014/main" id="{9322B457-70BF-42AA-B7BF-255415C306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" y="3120"/>
              <a:ext cx="167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0994" name="Oval 38">
              <a:extLst>
                <a:ext uri="{FF2B5EF4-FFF2-40B4-BE49-F238E27FC236}">
                  <a16:creationId xmlns:a16="http://schemas.microsoft.com/office/drawing/2014/main" id="{B5DEB648-7FF4-446F-92FE-860D4594E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1392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pic>
          <p:nvPicPr>
            <p:cNvPr id="40995" name="Object 39">
              <a:extLst>
                <a:ext uri="{FF2B5EF4-FFF2-40B4-BE49-F238E27FC236}">
                  <a16:creationId xmlns:a16="http://schemas.microsoft.com/office/drawing/2014/main" id="{EE1F2724-64B2-4DC7-9490-A32EFB5286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1" y="1488"/>
              <a:ext cx="223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0996" name="Oval 40">
              <a:extLst>
                <a:ext uri="{FF2B5EF4-FFF2-40B4-BE49-F238E27FC236}">
                  <a16:creationId xmlns:a16="http://schemas.microsoft.com/office/drawing/2014/main" id="{DBF5EC8B-E075-4141-B862-C9903F73F0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160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pic>
          <p:nvPicPr>
            <p:cNvPr id="40997" name="Object 41">
              <a:extLst>
                <a:ext uri="{FF2B5EF4-FFF2-40B4-BE49-F238E27FC236}">
                  <a16:creationId xmlns:a16="http://schemas.microsoft.com/office/drawing/2014/main" id="{75A06B42-4458-4957-AA06-6ED17C25EFD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8" y="2256"/>
              <a:ext cx="223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0998" name="Oval 42">
              <a:extLst>
                <a:ext uri="{FF2B5EF4-FFF2-40B4-BE49-F238E27FC236}">
                  <a16:creationId xmlns:a16="http://schemas.microsoft.com/office/drawing/2014/main" id="{78DA5914-C1C8-4869-8B95-052695401B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160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pic>
          <p:nvPicPr>
            <p:cNvPr id="40999" name="Object 43">
              <a:extLst>
                <a:ext uri="{FF2B5EF4-FFF2-40B4-BE49-F238E27FC236}">
                  <a16:creationId xmlns:a16="http://schemas.microsoft.com/office/drawing/2014/main" id="{B4EF859E-C31F-404A-AF03-BA53B41A7B5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" y="2256"/>
              <a:ext cx="223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1000" name="Oval 44">
              <a:extLst>
                <a:ext uri="{FF2B5EF4-FFF2-40B4-BE49-F238E27FC236}">
                  <a16:creationId xmlns:a16="http://schemas.microsoft.com/office/drawing/2014/main" id="{F835F658-2F6B-43BF-A8FA-2167D70181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160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sp>
          <p:nvSpPr>
            <p:cNvPr id="41001" name="Oval 45">
              <a:extLst>
                <a:ext uri="{FF2B5EF4-FFF2-40B4-BE49-F238E27FC236}">
                  <a16:creationId xmlns:a16="http://schemas.microsoft.com/office/drawing/2014/main" id="{5FC1BA49-0180-4AFA-B278-D6709F07FE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3024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pic>
          <p:nvPicPr>
            <p:cNvPr id="41002" name="Object 46">
              <a:extLst>
                <a:ext uri="{FF2B5EF4-FFF2-40B4-BE49-F238E27FC236}">
                  <a16:creationId xmlns:a16="http://schemas.microsoft.com/office/drawing/2014/main" id="{EAA2E798-1763-4EED-8268-EE0D8E3E1E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7" y="3120"/>
              <a:ext cx="223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1003" name="Oval 47">
              <a:extLst>
                <a:ext uri="{FF2B5EF4-FFF2-40B4-BE49-F238E27FC236}">
                  <a16:creationId xmlns:a16="http://schemas.microsoft.com/office/drawing/2014/main" id="{FC052F9F-CFA3-4BFF-B651-2A0FE4950C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3024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pic>
          <p:nvPicPr>
            <p:cNvPr id="41004" name="Object 48">
              <a:extLst>
                <a:ext uri="{FF2B5EF4-FFF2-40B4-BE49-F238E27FC236}">
                  <a16:creationId xmlns:a16="http://schemas.microsoft.com/office/drawing/2014/main" id="{32F02839-1742-4E8D-A4AA-4220A97AC44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1" y="3120"/>
              <a:ext cx="223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1005" name="Oval 49">
              <a:extLst>
                <a:ext uri="{FF2B5EF4-FFF2-40B4-BE49-F238E27FC236}">
                  <a16:creationId xmlns:a16="http://schemas.microsoft.com/office/drawing/2014/main" id="{A2EED0DF-5907-4A94-81CE-3BFE092088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024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sp>
          <p:nvSpPr>
            <p:cNvPr id="41006" name="Oval 50">
              <a:extLst>
                <a:ext uri="{FF2B5EF4-FFF2-40B4-BE49-F238E27FC236}">
                  <a16:creationId xmlns:a16="http://schemas.microsoft.com/office/drawing/2014/main" id="{92F92E05-3485-4CAD-A71D-A8305386F3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024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sp>
          <p:nvSpPr>
            <p:cNvPr id="41007" name="Oval 51">
              <a:extLst>
                <a:ext uri="{FF2B5EF4-FFF2-40B4-BE49-F238E27FC236}">
                  <a16:creationId xmlns:a16="http://schemas.microsoft.com/office/drawing/2014/main" id="{8E502235-FB3F-4D58-A1A2-49A8E8739C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3792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sp>
          <p:nvSpPr>
            <p:cNvPr id="41008" name="Oval 52">
              <a:extLst>
                <a:ext uri="{FF2B5EF4-FFF2-40B4-BE49-F238E27FC236}">
                  <a16:creationId xmlns:a16="http://schemas.microsoft.com/office/drawing/2014/main" id="{7F41DB3B-E293-41A1-B1F1-84962D7D6A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3792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pic>
          <p:nvPicPr>
            <p:cNvPr id="41009" name="Object 53">
              <a:extLst>
                <a:ext uri="{FF2B5EF4-FFF2-40B4-BE49-F238E27FC236}">
                  <a16:creationId xmlns:a16="http://schemas.microsoft.com/office/drawing/2014/main" id="{5158FF4B-907F-48D5-9231-3992CED6CC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2256"/>
              <a:ext cx="183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41010" name="Object 54">
              <a:extLst>
                <a:ext uri="{FF2B5EF4-FFF2-40B4-BE49-F238E27FC236}">
                  <a16:creationId xmlns:a16="http://schemas.microsoft.com/office/drawing/2014/main" id="{546ADEC7-2632-425C-80C3-27498DE7744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3168"/>
              <a:ext cx="167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41011" name="Object 55">
              <a:extLst>
                <a:ext uri="{FF2B5EF4-FFF2-40B4-BE49-F238E27FC236}">
                  <a16:creationId xmlns:a16="http://schemas.microsoft.com/office/drawing/2014/main" id="{48189428-2386-4455-BF72-469D13BD3A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" y="3936"/>
              <a:ext cx="167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41012" name="Object 56">
              <a:extLst>
                <a:ext uri="{FF2B5EF4-FFF2-40B4-BE49-F238E27FC236}">
                  <a16:creationId xmlns:a16="http://schemas.microsoft.com/office/drawing/2014/main" id="{BFB16627-E9F5-4517-B3AC-C3956E36102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2" y="3888"/>
              <a:ext cx="167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41013" name="Object 57">
              <a:extLst>
                <a:ext uri="{FF2B5EF4-FFF2-40B4-BE49-F238E27FC236}">
                  <a16:creationId xmlns:a16="http://schemas.microsoft.com/office/drawing/2014/main" id="{FE19B6F4-2119-4C85-A562-50D5FE97629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3168"/>
              <a:ext cx="135" cy="1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1014" name="Line 58">
              <a:extLst>
                <a:ext uri="{FF2B5EF4-FFF2-40B4-BE49-F238E27FC236}">
                  <a16:creationId xmlns:a16="http://schemas.microsoft.com/office/drawing/2014/main" id="{9A134855-8976-4222-B960-6DFE4344E0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" y="1680"/>
              <a:ext cx="43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015" name="Line 59">
              <a:extLst>
                <a:ext uri="{FF2B5EF4-FFF2-40B4-BE49-F238E27FC236}">
                  <a16:creationId xmlns:a16="http://schemas.microsoft.com/office/drawing/2014/main" id="{5DEDFFE5-7ECF-41C1-BA03-F2AA3A6003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680"/>
              <a:ext cx="48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016" name="Line 60">
              <a:extLst>
                <a:ext uri="{FF2B5EF4-FFF2-40B4-BE49-F238E27FC236}">
                  <a16:creationId xmlns:a16="http://schemas.microsoft.com/office/drawing/2014/main" id="{06CC42C9-F8C4-417E-B7CD-90D28D5FF2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77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017" name="Line 61">
              <a:extLst>
                <a:ext uri="{FF2B5EF4-FFF2-40B4-BE49-F238E27FC236}">
                  <a16:creationId xmlns:a16="http://schemas.microsoft.com/office/drawing/2014/main" id="{C3DB3C68-6FE9-40E9-A0A7-9EFD6DA98D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254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018" name="Line 62">
              <a:extLst>
                <a:ext uri="{FF2B5EF4-FFF2-40B4-BE49-F238E27FC236}">
                  <a16:creationId xmlns:a16="http://schemas.microsoft.com/office/drawing/2014/main" id="{25F6A6DD-FC61-4841-B37B-337C2A8485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08" y="2496"/>
              <a:ext cx="52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019" name="Line 63">
              <a:extLst>
                <a:ext uri="{FF2B5EF4-FFF2-40B4-BE49-F238E27FC236}">
                  <a16:creationId xmlns:a16="http://schemas.microsoft.com/office/drawing/2014/main" id="{DC572EE6-1034-479D-B586-AF0F77A89C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54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020" name="Line 64">
              <a:extLst>
                <a:ext uri="{FF2B5EF4-FFF2-40B4-BE49-F238E27FC236}">
                  <a16:creationId xmlns:a16="http://schemas.microsoft.com/office/drawing/2014/main" id="{AB289983-E355-4B18-BD11-2BE29BD7E9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496"/>
              <a:ext cx="57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021" name="Line 65">
              <a:extLst>
                <a:ext uri="{FF2B5EF4-FFF2-40B4-BE49-F238E27FC236}">
                  <a16:creationId xmlns:a16="http://schemas.microsoft.com/office/drawing/2014/main" id="{94B35E31-A0F1-4480-8B6E-1D77F0AA72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022" name="Line 66">
              <a:extLst>
                <a:ext uri="{FF2B5EF4-FFF2-40B4-BE49-F238E27FC236}">
                  <a16:creationId xmlns:a16="http://schemas.microsoft.com/office/drawing/2014/main" id="{9862FA38-EBC6-4249-92A9-CF2BB135FA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023" name="Text Box 70">
              <a:extLst>
                <a:ext uri="{FF2B5EF4-FFF2-40B4-BE49-F238E27FC236}">
                  <a16:creationId xmlns:a16="http://schemas.microsoft.com/office/drawing/2014/main" id="{46D45EDA-F1CE-478B-B327-4E29A8F6D9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1152"/>
              <a:ext cx="260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Two derivation trees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8ED5FC1-7262-4244-82F4-6B12CBBB86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/>
              <a:t>FSM Summary</a:t>
            </a:r>
          </a:p>
        </p:txBody>
      </p:sp>
      <p:sp>
        <p:nvSpPr>
          <p:cNvPr id="327683" name="Rectangle 3">
            <a:extLst>
              <a:ext uri="{FF2B5EF4-FFF2-40B4-BE49-F238E27FC236}">
                <a16:creationId xmlns:a16="http://schemas.microsoft.com/office/drawing/2014/main" id="{066EEECF-8BCE-4041-82EE-139A38167D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Regular expressions describe </a:t>
            </a:r>
            <a:r>
              <a:rPr lang="en-US" altLang="en-US">
                <a:solidFill>
                  <a:srgbClr val="FF0000"/>
                </a:solidFill>
              </a:rPr>
              <a:t>exactly the same</a:t>
            </a:r>
            <a:r>
              <a:rPr lang="en-US" altLang="en-US"/>
              <a:t> languages that DFAs (and NFAs) recognize. </a:t>
            </a:r>
          </a:p>
          <a:p>
            <a:pPr eaLnBrk="1" hangingPunct="1"/>
            <a:r>
              <a:rPr lang="en-US" altLang="en-US"/>
              <a:t>Some languages are </a:t>
            </a:r>
            <a:r>
              <a:rPr lang="en-US" altLang="en-US">
                <a:solidFill>
                  <a:srgbClr val="FF0000"/>
                </a:solidFill>
              </a:rPr>
              <a:t>not regular</a:t>
            </a:r>
            <a:r>
              <a:rPr lang="en-US" altLang="en-US"/>
              <a:t>. This can be proved using the </a:t>
            </a:r>
            <a:r>
              <a:rPr lang="en-US" altLang="en-US">
                <a:solidFill>
                  <a:srgbClr val="FF0000"/>
                </a:solidFill>
              </a:rPr>
              <a:t>Pumping Lemma</a:t>
            </a:r>
            <a:r>
              <a:rPr lang="en-US" alt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>
            <a:extLst>
              <a:ext uri="{FF2B5EF4-FFF2-40B4-BE49-F238E27FC236}">
                <a16:creationId xmlns:a16="http://schemas.microsoft.com/office/drawing/2014/main" id="{33EC0347-371F-44AF-84E3-C374B9AB6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04800"/>
            <a:ext cx="21351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The grammar</a:t>
            </a:r>
          </a:p>
        </p:txBody>
      </p:sp>
      <p:pic>
        <p:nvPicPr>
          <p:cNvPr id="41987" name="Object 3">
            <a:extLst>
              <a:ext uri="{FF2B5EF4-FFF2-40B4-BE49-F238E27FC236}">
                <a16:creationId xmlns:a16="http://schemas.microsoft.com/office/drawing/2014/main" id="{C24FAC0D-732C-4D73-A2F1-1C56FFB724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3" y="369888"/>
            <a:ext cx="538638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8" name="Text Box 6">
            <a:extLst>
              <a:ext uri="{FF2B5EF4-FFF2-40B4-BE49-F238E27FC236}">
                <a16:creationId xmlns:a16="http://schemas.microsoft.com/office/drawing/2014/main" id="{7F3C8CFD-55BC-44B1-8307-31F734C7B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463" y="914400"/>
            <a:ext cx="31829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is</a:t>
            </a:r>
            <a:r>
              <a:rPr lang="en-US" altLang="en-US"/>
              <a:t> </a:t>
            </a:r>
            <a:r>
              <a:rPr lang="en-US" altLang="en-US" sz="4000">
                <a:solidFill>
                  <a:srgbClr val="FF0000"/>
                </a:solidFill>
              </a:rPr>
              <a:t>ambiguous:</a:t>
            </a:r>
          </a:p>
        </p:txBody>
      </p:sp>
      <p:grpSp>
        <p:nvGrpSpPr>
          <p:cNvPr id="41989" name="Group 71">
            <a:extLst>
              <a:ext uri="{FF2B5EF4-FFF2-40B4-BE49-F238E27FC236}">
                <a16:creationId xmlns:a16="http://schemas.microsoft.com/office/drawing/2014/main" id="{FD31048A-72DD-47C8-A355-ADAAC94ECA5B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3276600"/>
            <a:ext cx="7115175" cy="3124200"/>
            <a:chOff x="702" y="2574"/>
            <a:chExt cx="4098" cy="1485"/>
          </a:xfrm>
        </p:grpSpPr>
        <p:sp>
          <p:nvSpPr>
            <p:cNvPr id="41993" name="Oval 12">
              <a:extLst>
                <a:ext uri="{FF2B5EF4-FFF2-40B4-BE49-F238E27FC236}">
                  <a16:creationId xmlns:a16="http://schemas.microsoft.com/office/drawing/2014/main" id="{96882D79-F9A7-414D-9C6A-DDA8557573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0" y="2574"/>
              <a:ext cx="240" cy="20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pic>
          <p:nvPicPr>
            <p:cNvPr id="41994" name="Object 13">
              <a:extLst>
                <a:ext uri="{FF2B5EF4-FFF2-40B4-BE49-F238E27FC236}">
                  <a16:creationId xmlns:a16="http://schemas.microsoft.com/office/drawing/2014/main" id="{7BC0C67E-036E-4474-88A2-FCC30A7A3C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6" y="2624"/>
              <a:ext cx="139" cy="1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1995" name="Oval 14">
              <a:extLst>
                <a:ext uri="{FF2B5EF4-FFF2-40B4-BE49-F238E27FC236}">
                  <a16:creationId xmlns:a16="http://schemas.microsoft.com/office/drawing/2014/main" id="{19401F88-E68D-43D7-B17A-B3C3DED76F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976"/>
              <a:ext cx="240" cy="20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pic>
          <p:nvPicPr>
            <p:cNvPr id="41996" name="Object 15">
              <a:extLst>
                <a:ext uri="{FF2B5EF4-FFF2-40B4-BE49-F238E27FC236}">
                  <a16:creationId xmlns:a16="http://schemas.microsoft.com/office/drawing/2014/main" id="{F9DE350A-AC5D-475A-91E2-724FB1465B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0" y="3026"/>
              <a:ext cx="139" cy="1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1997" name="Oval 16">
              <a:extLst>
                <a:ext uri="{FF2B5EF4-FFF2-40B4-BE49-F238E27FC236}">
                  <a16:creationId xmlns:a16="http://schemas.microsoft.com/office/drawing/2014/main" id="{9C07538C-B7B7-4513-BF3C-12AD47BAC6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0" y="2976"/>
              <a:ext cx="240" cy="20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pic>
          <p:nvPicPr>
            <p:cNvPr id="41998" name="Object 17">
              <a:extLst>
                <a:ext uri="{FF2B5EF4-FFF2-40B4-BE49-F238E27FC236}">
                  <a16:creationId xmlns:a16="http://schemas.microsoft.com/office/drawing/2014/main" id="{29B5C402-02D4-468D-BB53-656F48F57FD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6" y="3026"/>
              <a:ext cx="139" cy="1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1999" name="Oval 18">
              <a:extLst>
                <a:ext uri="{FF2B5EF4-FFF2-40B4-BE49-F238E27FC236}">
                  <a16:creationId xmlns:a16="http://schemas.microsoft.com/office/drawing/2014/main" id="{DB8C8457-5F2E-4DEB-A052-EA62A52BBC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0" y="2976"/>
              <a:ext cx="240" cy="20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sp>
          <p:nvSpPr>
            <p:cNvPr id="42000" name="Oval 19">
              <a:extLst>
                <a:ext uri="{FF2B5EF4-FFF2-40B4-BE49-F238E27FC236}">
                  <a16:creationId xmlns:a16="http://schemas.microsoft.com/office/drawing/2014/main" id="{66B280B9-6410-4645-930E-227BA0EBED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0" y="3831"/>
              <a:ext cx="240" cy="20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sp>
          <p:nvSpPr>
            <p:cNvPr id="42001" name="Oval 20">
              <a:extLst>
                <a:ext uri="{FF2B5EF4-FFF2-40B4-BE49-F238E27FC236}">
                  <a16:creationId xmlns:a16="http://schemas.microsoft.com/office/drawing/2014/main" id="{D3760247-160B-4B28-AF64-8D3A9AAD21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3831"/>
              <a:ext cx="240" cy="20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pic>
          <p:nvPicPr>
            <p:cNvPr id="42002" name="Object 21">
              <a:extLst>
                <a:ext uri="{FF2B5EF4-FFF2-40B4-BE49-F238E27FC236}">
                  <a16:creationId xmlns:a16="http://schemas.microsoft.com/office/drawing/2014/main" id="{42B1C957-6444-4568-AC55-BC341DA7D6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0" y="3479"/>
              <a:ext cx="114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42003" name="Object 22">
              <a:extLst>
                <a:ext uri="{FF2B5EF4-FFF2-40B4-BE49-F238E27FC236}">
                  <a16:creationId xmlns:a16="http://schemas.microsoft.com/office/drawing/2014/main" id="{DC7F45C8-924C-4349-A166-24051A38EC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0" y="3906"/>
              <a:ext cx="104" cy="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42004" name="Object 23">
              <a:extLst>
                <a:ext uri="{FF2B5EF4-FFF2-40B4-BE49-F238E27FC236}">
                  <a16:creationId xmlns:a16="http://schemas.microsoft.com/office/drawing/2014/main" id="{376FB70F-18D4-4517-9D25-295C6A73AE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00" y="3881"/>
              <a:ext cx="104" cy="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42005" name="Object 24">
              <a:extLst>
                <a:ext uri="{FF2B5EF4-FFF2-40B4-BE49-F238E27FC236}">
                  <a16:creationId xmlns:a16="http://schemas.microsoft.com/office/drawing/2014/main" id="{F8A03FBA-4E2E-4F88-87AC-1FA226C5C4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00" y="3026"/>
              <a:ext cx="84" cy="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2006" name="Line 25">
              <a:extLst>
                <a:ext uri="{FF2B5EF4-FFF2-40B4-BE49-F238E27FC236}">
                  <a16:creationId xmlns:a16="http://schemas.microsoft.com/office/drawing/2014/main" id="{23D0CF0F-8173-4B00-AF8D-5F329AA524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70" y="2725"/>
              <a:ext cx="270" cy="2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7" name="Line 26">
              <a:extLst>
                <a:ext uri="{FF2B5EF4-FFF2-40B4-BE49-F238E27FC236}">
                  <a16:creationId xmlns:a16="http://schemas.microsoft.com/office/drawing/2014/main" id="{6B916518-B6B4-4ECD-84C7-EF0ADA24B8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2725"/>
              <a:ext cx="300" cy="2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08" name="Line 27">
              <a:extLst>
                <a:ext uri="{FF2B5EF4-FFF2-40B4-BE49-F238E27FC236}">
                  <a16:creationId xmlns:a16="http://schemas.microsoft.com/office/drawing/2014/main" id="{562EB8E4-FD4E-4D54-9FC1-9D457FB78E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30" y="2775"/>
              <a:ext cx="0" cy="2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9" name="Line 28">
              <a:extLst>
                <a:ext uri="{FF2B5EF4-FFF2-40B4-BE49-F238E27FC236}">
                  <a16:creationId xmlns:a16="http://schemas.microsoft.com/office/drawing/2014/main" id="{C3AEC7F8-29C8-43F5-A138-104831B042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80" y="3177"/>
              <a:ext cx="0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10" name="Line 29">
              <a:extLst>
                <a:ext uri="{FF2B5EF4-FFF2-40B4-BE49-F238E27FC236}">
                  <a16:creationId xmlns:a16="http://schemas.microsoft.com/office/drawing/2014/main" id="{615D64B4-78B6-4558-9722-7A1BC86DEA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0" y="3152"/>
              <a:ext cx="330" cy="2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11" name="Line 30">
              <a:extLst>
                <a:ext uri="{FF2B5EF4-FFF2-40B4-BE49-F238E27FC236}">
                  <a16:creationId xmlns:a16="http://schemas.microsoft.com/office/drawing/2014/main" id="{DE83CCFC-D4CF-4C82-A6C2-ABA92E0489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0" y="3177"/>
              <a:ext cx="0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12" name="Line 31">
              <a:extLst>
                <a:ext uri="{FF2B5EF4-FFF2-40B4-BE49-F238E27FC236}">
                  <a16:creationId xmlns:a16="http://schemas.microsoft.com/office/drawing/2014/main" id="{3B02D759-46D0-411D-9F7C-A7F0C7523C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0" y="3152"/>
              <a:ext cx="360" cy="3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13" name="Line 32">
              <a:extLst>
                <a:ext uri="{FF2B5EF4-FFF2-40B4-BE49-F238E27FC236}">
                  <a16:creationId xmlns:a16="http://schemas.microsoft.com/office/drawing/2014/main" id="{F18C99A5-FEC8-4FEA-9BF7-4D14A00D8A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0" y="3630"/>
              <a:ext cx="0" cy="2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14" name="Line 33">
              <a:extLst>
                <a:ext uri="{FF2B5EF4-FFF2-40B4-BE49-F238E27FC236}">
                  <a16:creationId xmlns:a16="http://schemas.microsoft.com/office/drawing/2014/main" id="{401AEE3D-D4E4-4A52-823C-96A95DE661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60" y="3630"/>
              <a:ext cx="0" cy="2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15" name="Oval 34">
              <a:extLst>
                <a:ext uri="{FF2B5EF4-FFF2-40B4-BE49-F238E27FC236}">
                  <a16:creationId xmlns:a16="http://schemas.microsoft.com/office/drawing/2014/main" id="{A25725A3-9B94-40D8-8A09-D67C0E2D9A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3429"/>
              <a:ext cx="240" cy="20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pic>
          <p:nvPicPr>
            <p:cNvPr id="42016" name="Object 35">
              <a:extLst>
                <a:ext uri="{FF2B5EF4-FFF2-40B4-BE49-F238E27FC236}">
                  <a16:creationId xmlns:a16="http://schemas.microsoft.com/office/drawing/2014/main" id="{7501490C-DF67-44DF-8127-4E0B20E342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" y="3479"/>
              <a:ext cx="139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2017" name="Oval 36">
              <a:extLst>
                <a:ext uri="{FF2B5EF4-FFF2-40B4-BE49-F238E27FC236}">
                  <a16:creationId xmlns:a16="http://schemas.microsoft.com/office/drawing/2014/main" id="{A866544A-F83A-46D8-B9FF-3379033B34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0" y="3429"/>
              <a:ext cx="240" cy="20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pic>
          <p:nvPicPr>
            <p:cNvPr id="42018" name="Object 37">
              <a:extLst>
                <a:ext uri="{FF2B5EF4-FFF2-40B4-BE49-F238E27FC236}">
                  <a16:creationId xmlns:a16="http://schemas.microsoft.com/office/drawing/2014/main" id="{F29D9CF3-AC69-4814-AE8C-49FF33C7AE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6" y="3479"/>
              <a:ext cx="139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2019" name="Oval 38">
              <a:extLst>
                <a:ext uri="{FF2B5EF4-FFF2-40B4-BE49-F238E27FC236}">
                  <a16:creationId xmlns:a16="http://schemas.microsoft.com/office/drawing/2014/main" id="{526EB097-339A-4097-884B-54CC97BFD9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0" y="3429"/>
              <a:ext cx="240" cy="20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sp>
          <p:nvSpPr>
            <p:cNvPr id="42020" name="Oval 39">
              <a:extLst>
                <a:ext uri="{FF2B5EF4-FFF2-40B4-BE49-F238E27FC236}">
                  <a16:creationId xmlns:a16="http://schemas.microsoft.com/office/drawing/2014/main" id="{E50B8581-1AF4-4813-8E63-4FCDB2D412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3429"/>
              <a:ext cx="240" cy="20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pic>
          <p:nvPicPr>
            <p:cNvPr id="42021" name="Object 40">
              <a:extLst>
                <a:ext uri="{FF2B5EF4-FFF2-40B4-BE49-F238E27FC236}">
                  <a16:creationId xmlns:a16="http://schemas.microsoft.com/office/drawing/2014/main" id="{E066B561-935B-4AE0-AF73-ABF6BE9B93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0" y="3479"/>
              <a:ext cx="104" cy="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2022" name="Oval 41">
              <a:extLst>
                <a:ext uri="{FF2B5EF4-FFF2-40B4-BE49-F238E27FC236}">
                  <a16:creationId xmlns:a16="http://schemas.microsoft.com/office/drawing/2014/main" id="{9FFC0A4A-DCFD-432F-9D44-B8BEEF7025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601"/>
              <a:ext cx="240" cy="20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pic>
          <p:nvPicPr>
            <p:cNvPr id="42023" name="Object 42">
              <a:extLst>
                <a:ext uri="{FF2B5EF4-FFF2-40B4-BE49-F238E27FC236}">
                  <a16:creationId xmlns:a16="http://schemas.microsoft.com/office/drawing/2014/main" id="{BC3229D5-EA25-4A94-A4FE-915F4B1FB5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8" y="2651"/>
              <a:ext cx="139" cy="1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2024" name="Oval 43">
              <a:extLst>
                <a:ext uri="{FF2B5EF4-FFF2-40B4-BE49-F238E27FC236}">
                  <a16:creationId xmlns:a16="http://schemas.microsoft.com/office/drawing/2014/main" id="{C875AC1C-F2F7-448B-B63B-AEE17FB6C3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2" y="3003"/>
              <a:ext cx="240" cy="20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pic>
          <p:nvPicPr>
            <p:cNvPr id="42025" name="Object 44">
              <a:extLst>
                <a:ext uri="{FF2B5EF4-FFF2-40B4-BE49-F238E27FC236}">
                  <a16:creationId xmlns:a16="http://schemas.microsoft.com/office/drawing/2014/main" id="{2A00BAF6-2D27-4D91-904C-6CDFF1FDB66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2" y="3053"/>
              <a:ext cx="139" cy="1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2026" name="Oval 45">
              <a:extLst>
                <a:ext uri="{FF2B5EF4-FFF2-40B4-BE49-F238E27FC236}">
                  <a16:creationId xmlns:a16="http://schemas.microsoft.com/office/drawing/2014/main" id="{B16571E9-1597-4CCA-B0FB-BC64C2AFAD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" y="3003"/>
              <a:ext cx="240" cy="20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pic>
          <p:nvPicPr>
            <p:cNvPr id="42027" name="Object 46">
              <a:extLst>
                <a:ext uri="{FF2B5EF4-FFF2-40B4-BE49-F238E27FC236}">
                  <a16:creationId xmlns:a16="http://schemas.microsoft.com/office/drawing/2014/main" id="{1B319E71-ED5D-4354-8BC9-B8F2FB3D3F9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" y="3053"/>
              <a:ext cx="139" cy="1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2028" name="Oval 47">
              <a:extLst>
                <a:ext uri="{FF2B5EF4-FFF2-40B4-BE49-F238E27FC236}">
                  <a16:creationId xmlns:a16="http://schemas.microsoft.com/office/drawing/2014/main" id="{2D6A42AF-C9EB-4744-A925-423420A0BC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3003"/>
              <a:ext cx="240" cy="20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sp>
          <p:nvSpPr>
            <p:cNvPr id="42029" name="Oval 48">
              <a:extLst>
                <a:ext uri="{FF2B5EF4-FFF2-40B4-BE49-F238E27FC236}">
                  <a16:creationId xmlns:a16="http://schemas.microsoft.com/office/drawing/2014/main" id="{BA2E6459-B13E-42B2-9AF6-9BE2F4F1F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3456"/>
              <a:ext cx="240" cy="20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pic>
          <p:nvPicPr>
            <p:cNvPr id="42030" name="Object 49">
              <a:extLst>
                <a:ext uri="{FF2B5EF4-FFF2-40B4-BE49-F238E27FC236}">
                  <a16:creationId xmlns:a16="http://schemas.microsoft.com/office/drawing/2014/main" id="{F2F40EC9-355F-40DE-BC80-E5BF8B8366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8" y="3506"/>
              <a:ext cx="139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2031" name="Oval 50">
              <a:extLst>
                <a:ext uri="{FF2B5EF4-FFF2-40B4-BE49-F238E27FC236}">
                  <a16:creationId xmlns:a16="http://schemas.microsoft.com/office/drawing/2014/main" id="{33FF34DB-2D10-444E-B3EA-B3C9D3E737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3456"/>
              <a:ext cx="240" cy="20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pic>
          <p:nvPicPr>
            <p:cNvPr id="42032" name="Object 51">
              <a:extLst>
                <a:ext uri="{FF2B5EF4-FFF2-40B4-BE49-F238E27FC236}">
                  <a16:creationId xmlns:a16="http://schemas.microsoft.com/office/drawing/2014/main" id="{A1A26128-3311-4D7A-8C34-DA1F02E6D4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8" y="3506"/>
              <a:ext cx="139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2033" name="Oval 52">
              <a:extLst>
                <a:ext uri="{FF2B5EF4-FFF2-40B4-BE49-F238E27FC236}">
                  <a16:creationId xmlns:a16="http://schemas.microsoft.com/office/drawing/2014/main" id="{5BD21FE1-7632-4477-B7A3-6454C783D1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456"/>
              <a:ext cx="240" cy="20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sp>
          <p:nvSpPr>
            <p:cNvPr id="42034" name="Oval 53">
              <a:extLst>
                <a:ext uri="{FF2B5EF4-FFF2-40B4-BE49-F238E27FC236}">
                  <a16:creationId xmlns:a16="http://schemas.microsoft.com/office/drawing/2014/main" id="{26F151A2-55E3-4114-9F94-8F8443AAB6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" y="3456"/>
              <a:ext cx="240" cy="20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sp>
          <p:nvSpPr>
            <p:cNvPr id="42035" name="Oval 54">
              <a:extLst>
                <a:ext uri="{FF2B5EF4-FFF2-40B4-BE49-F238E27FC236}">
                  <a16:creationId xmlns:a16="http://schemas.microsoft.com/office/drawing/2014/main" id="{BCFF6998-1B07-43E7-8954-E9A4BBF87E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3858"/>
              <a:ext cx="240" cy="20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sp>
          <p:nvSpPr>
            <p:cNvPr id="42036" name="Oval 55">
              <a:extLst>
                <a:ext uri="{FF2B5EF4-FFF2-40B4-BE49-F238E27FC236}">
                  <a16:creationId xmlns:a16="http://schemas.microsoft.com/office/drawing/2014/main" id="{8EF88CBE-4F80-4B95-B710-FF0A02B829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3858"/>
              <a:ext cx="240" cy="20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pic>
          <p:nvPicPr>
            <p:cNvPr id="42037" name="Object 56">
              <a:extLst>
                <a:ext uri="{FF2B5EF4-FFF2-40B4-BE49-F238E27FC236}">
                  <a16:creationId xmlns:a16="http://schemas.microsoft.com/office/drawing/2014/main" id="{4E2E0EB1-8296-4314-8A8F-17BE6953B76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2" y="3053"/>
              <a:ext cx="114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42038" name="Object 57">
              <a:extLst>
                <a:ext uri="{FF2B5EF4-FFF2-40B4-BE49-F238E27FC236}">
                  <a16:creationId xmlns:a16="http://schemas.microsoft.com/office/drawing/2014/main" id="{C526F578-6DD5-4EFC-A352-EA6D08C9A9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" y="3531"/>
              <a:ext cx="104" cy="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42039" name="Object 58">
              <a:extLst>
                <a:ext uri="{FF2B5EF4-FFF2-40B4-BE49-F238E27FC236}">
                  <a16:creationId xmlns:a16="http://schemas.microsoft.com/office/drawing/2014/main" id="{909C1DAF-0980-4480-85A9-E7B79278A7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2" y="3933"/>
              <a:ext cx="104" cy="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42040" name="Object 59">
              <a:extLst>
                <a:ext uri="{FF2B5EF4-FFF2-40B4-BE49-F238E27FC236}">
                  <a16:creationId xmlns:a16="http://schemas.microsoft.com/office/drawing/2014/main" id="{AB91EDC9-3AF9-4194-BA6B-C8C4DCAA995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2" y="3908"/>
              <a:ext cx="104" cy="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42041" name="Object 60">
              <a:extLst>
                <a:ext uri="{FF2B5EF4-FFF2-40B4-BE49-F238E27FC236}">
                  <a16:creationId xmlns:a16="http://schemas.microsoft.com/office/drawing/2014/main" id="{4145B5E3-B81A-454E-975C-A20CC407BC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2" y="3531"/>
              <a:ext cx="84" cy="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2042" name="Line 61">
              <a:extLst>
                <a:ext uri="{FF2B5EF4-FFF2-40B4-BE49-F238E27FC236}">
                  <a16:creationId xmlns:a16="http://schemas.microsoft.com/office/drawing/2014/main" id="{DE716F58-582D-495E-B387-E19AD20D88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12" y="2752"/>
              <a:ext cx="270" cy="2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43" name="Line 62">
              <a:extLst>
                <a:ext uri="{FF2B5EF4-FFF2-40B4-BE49-F238E27FC236}">
                  <a16:creationId xmlns:a16="http://schemas.microsoft.com/office/drawing/2014/main" id="{7A8A7246-1775-4FE3-8152-B0F8137007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62" y="2752"/>
              <a:ext cx="300" cy="2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44" name="Line 63">
              <a:extLst>
                <a:ext uri="{FF2B5EF4-FFF2-40B4-BE49-F238E27FC236}">
                  <a16:creationId xmlns:a16="http://schemas.microsoft.com/office/drawing/2014/main" id="{C5ECDC97-C74F-4CD7-A47C-4E9A8A0BDF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2802"/>
              <a:ext cx="0" cy="2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45" name="Line 64">
              <a:extLst>
                <a:ext uri="{FF2B5EF4-FFF2-40B4-BE49-F238E27FC236}">
                  <a16:creationId xmlns:a16="http://schemas.microsoft.com/office/drawing/2014/main" id="{C407B542-D11D-4968-8194-6B290FC31B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2" y="3204"/>
              <a:ext cx="0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46" name="Line 65">
              <a:extLst>
                <a:ext uri="{FF2B5EF4-FFF2-40B4-BE49-F238E27FC236}">
                  <a16:creationId xmlns:a16="http://schemas.microsoft.com/office/drawing/2014/main" id="{EDB4E3AE-3D24-4D82-9616-334911D14E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32" y="3179"/>
              <a:ext cx="330" cy="2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47" name="Line 66">
              <a:extLst>
                <a:ext uri="{FF2B5EF4-FFF2-40B4-BE49-F238E27FC236}">
                  <a16:creationId xmlns:a16="http://schemas.microsoft.com/office/drawing/2014/main" id="{AC22AAD9-A624-4A40-98A8-CF53E88122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52" y="3204"/>
              <a:ext cx="0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48" name="Line 67">
              <a:extLst>
                <a:ext uri="{FF2B5EF4-FFF2-40B4-BE49-F238E27FC236}">
                  <a16:creationId xmlns:a16="http://schemas.microsoft.com/office/drawing/2014/main" id="{E4DCB4E6-9B52-426B-9599-D24105E13C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2" y="3179"/>
              <a:ext cx="360" cy="3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49" name="Line 68">
              <a:extLst>
                <a:ext uri="{FF2B5EF4-FFF2-40B4-BE49-F238E27FC236}">
                  <a16:creationId xmlns:a16="http://schemas.microsoft.com/office/drawing/2014/main" id="{6A7B7B44-0477-4ABD-98D7-5D88DCBE51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3657"/>
              <a:ext cx="0" cy="2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50" name="Line 69">
              <a:extLst>
                <a:ext uri="{FF2B5EF4-FFF2-40B4-BE49-F238E27FC236}">
                  <a16:creationId xmlns:a16="http://schemas.microsoft.com/office/drawing/2014/main" id="{EA2E4D06-560B-4930-A489-440862E3A5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2" y="3657"/>
              <a:ext cx="0" cy="2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1990" name="Text Box 72">
            <a:extLst>
              <a:ext uri="{FF2B5EF4-FFF2-40B4-BE49-F238E27FC236}">
                <a16:creationId xmlns:a16="http://schemas.microsoft.com/office/drawing/2014/main" id="{4E421B2C-F0C1-4DD6-A54E-645559075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613" y="2057400"/>
            <a:ext cx="10223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string </a:t>
            </a:r>
          </a:p>
        </p:txBody>
      </p:sp>
      <p:pic>
        <p:nvPicPr>
          <p:cNvPr id="41991" name="Object 73">
            <a:extLst>
              <a:ext uri="{FF2B5EF4-FFF2-40B4-BE49-F238E27FC236}">
                <a16:creationId xmlns:a16="http://schemas.microsoft.com/office/drawing/2014/main" id="{67B839F3-72C3-4DF5-B465-869D94392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136775"/>
            <a:ext cx="16764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992" name="Text Box 74">
            <a:extLst>
              <a:ext uri="{FF2B5EF4-FFF2-40B4-BE49-F238E27FC236}">
                <a16:creationId xmlns:a16="http://schemas.microsoft.com/office/drawing/2014/main" id="{3D20DC50-DBD4-488C-9C6E-8374F3372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057400"/>
            <a:ext cx="34369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has two derivation trees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5">
            <a:extLst>
              <a:ext uri="{FF2B5EF4-FFF2-40B4-BE49-F238E27FC236}">
                <a16:creationId xmlns:a16="http://schemas.microsoft.com/office/drawing/2014/main" id="{DD0D8C83-3BAA-4A59-890F-A06154BEC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3" y="2057400"/>
            <a:ext cx="10223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string </a:t>
            </a:r>
          </a:p>
        </p:txBody>
      </p:sp>
      <p:pic>
        <p:nvPicPr>
          <p:cNvPr id="43011" name="Object 6">
            <a:extLst>
              <a:ext uri="{FF2B5EF4-FFF2-40B4-BE49-F238E27FC236}">
                <a16:creationId xmlns:a16="http://schemas.microsoft.com/office/drawing/2014/main" id="{E2FB3770-5F21-4A30-A01B-5D7F9F583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97088"/>
            <a:ext cx="1676400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3012" name="Text Box 7">
            <a:extLst>
              <a:ext uri="{FF2B5EF4-FFF2-40B4-BE49-F238E27FC236}">
                <a16:creationId xmlns:a16="http://schemas.microsoft.com/office/drawing/2014/main" id="{1BCA1668-C73C-40AA-9933-1AE408B24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057400"/>
            <a:ext cx="39830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has two leftmost derivations</a:t>
            </a:r>
          </a:p>
        </p:txBody>
      </p:sp>
      <p:pic>
        <p:nvPicPr>
          <p:cNvPr id="43013" name="Object 9">
            <a:extLst>
              <a:ext uri="{FF2B5EF4-FFF2-40B4-BE49-F238E27FC236}">
                <a16:creationId xmlns:a16="http://schemas.microsoft.com/office/drawing/2014/main" id="{0C15E8EB-E571-40C6-B3E3-F59FF4956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410200"/>
            <a:ext cx="7329488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3014" name="Object 10">
            <a:extLst>
              <a:ext uri="{FF2B5EF4-FFF2-40B4-BE49-F238E27FC236}">
                <a16:creationId xmlns:a16="http://schemas.microsoft.com/office/drawing/2014/main" id="{4B8216BF-2633-41FE-AEB5-450166AF59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76600"/>
            <a:ext cx="6580188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3015" name="Text Box 13">
            <a:extLst>
              <a:ext uri="{FF2B5EF4-FFF2-40B4-BE49-F238E27FC236}">
                <a16:creationId xmlns:a16="http://schemas.microsoft.com/office/drawing/2014/main" id="{3CD8A38E-DF79-4415-9C5D-CC940EB39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88925"/>
            <a:ext cx="20335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The grammar</a:t>
            </a:r>
          </a:p>
        </p:txBody>
      </p:sp>
      <p:pic>
        <p:nvPicPr>
          <p:cNvPr id="43016" name="Object 14">
            <a:extLst>
              <a:ext uri="{FF2B5EF4-FFF2-40B4-BE49-F238E27FC236}">
                <a16:creationId xmlns:a16="http://schemas.microsoft.com/office/drawing/2014/main" id="{8171B322-04DE-4167-9242-4622BBC16B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04800"/>
            <a:ext cx="6110288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3017" name="Text Box 15">
            <a:extLst>
              <a:ext uri="{FF2B5EF4-FFF2-40B4-BE49-F238E27FC236}">
                <a16:creationId xmlns:a16="http://schemas.microsoft.com/office/drawing/2014/main" id="{9D3DC927-5655-4388-A509-B3D7834B1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063" y="914400"/>
            <a:ext cx="31829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is</a:t>
            </a:r>
            <a:r>
              <a:rPr lang="en-US" altLang="en-US"/>
              <a:t> </a:t>
            </a:r>
            <a:r>
              <a:rPr lang="en-US" altLang="en-US" sz="4000">
                <a:solidFill>
                  <a:srgbClr val="FF0000"/>
                </a:solidFill>
              </a:rPr>
              <a:t>ambiguous: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>
            <a:extLst>
              <a:ext uri="{FF2B5EF4-FFF2-40B4-BE49-F238E27FC236}">
                <a16:creationId xmlns:a16="http://schemas.microsoft.com/office/drawing/2014/main" id="{467EA746-6866-4202-81E2-1A69EAA49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204788"/>
            <a:ext cx="2454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/>
              <a:t>Definition:</a:t>
            </a:r>
          </a:p>
        </p:txBody>
      </p:sp>
      <p:sp>
        <p:nvSpPr>
          <p:cNvPr id="44035" name="Text Box 3">
            <a:extLst>
              <a:ext uri="{FF2B5EF4-FFF2-40B4-BE49-F238E27FC236}">
                <a16:creationId xmlns:a16="http://schemas.microsoft.com/office/drawing/2014/main" id="{653C0036-89A7-41DD-98A0-1CDB976C3F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143000"/>
            <a:ext cx="6027738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A context-free grammar        is </a:t>
            </a:r>
            <a:r>
              <a:rPr lang="en-US" altLang="en-US" sz="2400" b="1">
                <a:solidFill>
                  <a:srgbClr val="FF0000"/>
                </a:solidFill>
              </a:rPr>
              <a:t>ambiguous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if some string                         has: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two or more derivation trees</a:t>
            </a:r>
          </a:p>
        </p:txBody>
      </p:sp>
      <p:pic>
        <p:nvPicPr>
          <p:cNvPr id="44036" name="Object 5">
            <a:extLst>
              <a:ext uri="{FF2B5EF4-FFF2-40B4-BE49-F238E27FC236}">
                <a16:creationId xmlns:a16="http://schemas.microsoft.com/office/drawing/2014/main" id="{2A17D5F2-C2C1-4DC4-A354-2EBC2037B5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143000"/>
            <a:ext cx="3937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4037" name="Object 6">
            <a:extLst>
              <a:ext uri="{FF2B5EF4-FFF2-40B4-BE49-F238E27FC236}">
                <a16:creationId xmlns:a16="http://schemas.microsoft.com/office/drawing/2014/main" id="{96D7964A-DE28-4881-BCE2-DBB0C64275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1828800"/>
            <a:ext cx="1879600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>
            <a:extLst>
              <a:ext uri="{FF2B5EF4-FFF2-40B4-BE49-F238E27FC236}">
                <a16:creationId xmlns:a16="http://schemas.microsoft.com/office/drawing/2014/main" id="{82ADC1FC-1385-4024-8917-D5B285011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"/>
            <a:ext cx="56022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Why do we care about ambiguity?</a:t>
            </a:r>
          </a:p>
        </p:txBody>
      </p:sp>
      <p:sp>
        <p:nvSpPr>
          <p:cNvPr id="372739" name="Oval 3">
            <a:extLst>
              <a:ext uri="{FF2B5EF4-FFF2-40B4-BE49-F238E27FC236}">
                <a16:creationId xmlns:a16="http://schemas.microsoft.com/office/drawing/2014/main" id="{AD81475E-9250-4996-9074-700B17731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209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372740" name="Object 4">
            <a:extLst>
              <a:ext uri="{FF2B5EF4-FFF2-40B4-BE49-F238E27FC236}">
                <a16:creationId xmlns:a16="http://schemas.microsoft.com/office/drawing/2014/main" id="{40D49969-10DB-41F9-8E2E-60EB601A0D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088" y="2362200"/>
            <a:ext cx="3540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72741" name="Oval 5">
            <a:extLst>
              <a:ext uri="{FF2B5EF4-FFF2-40B4-BE49-F238E27FC236}">
                <a16:creationId xmlns:a16="http://schemas.microsoft.com/office/drawing/2014/main" id="{2B2DB548-1E1C-495F-B72E-77A479C9A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3429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372742" name="Object 6">
            <a:extLst>
              <a:ext uri="{FF2B5EF4-FFF2-40B4-BE49-F238E27FC236}">
                <a16:creationId xmlns:a16="http://schemas.microsoft.com/office/drawing/2014/main" id="{8600851F-252A-4696-B0B6-CA0E90D4FA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581400"/>
            <a:ext cx="3540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72743" name="Oval 7">
            <a:extLst>
              <a:ext uri="{FF2B5EF4-FFF2-40B4-BE49-F238E27FC236}">
                <a16:creationId xmlns:a16="http://schemas.microsoft.com/office/drawing/2014/main" id="{A5986390-00DE-42DB-A5BC-9BC36376F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429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372744" name="Object 8">
            <a:extLst>
              <a:ext uri="{FF2B5EF4-FFF2-40B4-BE49-F238E27FC236}">
                <a16:creationId xmlns:a16="http://schemas.microsoft.com/office/drawing/2014/main" id="{BBD571D7-75B3-470F-B641-B0605983D1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088" y="3581400"/>
            <a:ext cx="3540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72745" name="Oval 9">
            <a:extLst>
              <a:ext uri="{FF2B5EF4-FFF2-40B4-BE49-F238E27FC236}">
                <a16:creationId xmlns:a16="http://schemas.microsoft.com/office/drawing/2014/main" id="{50A99FBF-1D29-4C52-9D67-531159ACF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429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372746" name="Oval 10">
            <a:extLst>
              <a:ext uri="{FF2B5EF4-FFF2-40B4-BE49-F238E27FC236}">
                <a16:creationId xmlns:a16="http://schemas.microsoft.com/office/drawing/2014/main" id="{4384A150-FAF3-4F2E-9BF5-70201CBB0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6019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372747" name="Oval 11">
            <a:extLst>
              <a:ext uri="{FF2B5EF4-FFF2-40B4-BE49-F238E27FC236}">
                <a16:creationId xmlns:a16="http://schemas.microsoft.com/office/drawing/2014/main" id="{5A91FF54-0963-4FA5-A5F5-52E6787D7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6019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372748" name="Object 12">
            <a:extLst>
              <a:ext uri="{FF2B5EF4-FFF2-40B4-BE49-F238E27FC236}">
                <a16:creationId xmlns:a16="http://schemas.microsoft.com/office/drawing/2014/main" id="{C4026311-8E52-4348-A9E1-766B11F228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953000"/>
            <a:ext cx="290513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72749" name="Object 13">
            <a:extLst>
              <a:ext uri="{FF2B5EF4-FFF2-40B4-BE49-F238E27FC236}">
                <a16:creationId xmlns:a16="http://schemas.microsoft.com/office/drawing/2014/main" id="{C5C22645-008D-4691-A66D-AAD7841843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6248400"/>
            <a:ext cx="26511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72750" name="Object 14">
            <a:extLst>
              <a:ext uri="{FF2B5EF4-FFF2-40B4-BE49-F238E27FC236}">
                <a16:creationId xmlns:a16="http://schemas.microsoft.com/office/drawing/2014/main" id="{CC54776D-DD0B-43ED-9A89-B0EB0AEBE1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172200"/>
            <a:ext cx="26511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72751" name="Object 15">
            <a:extLst>
              <a:ext uri="{FF2B5EF4-FFF2-40B4-BE49-F238E27FC236}">
                <a16:creationId xmlns:a16="http://schemas.microsoft.com/office/drawing/2014/main" id="{0692EF49-F45D-40B0-8C02-4F9CC43E7E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581400"/>
            <a:ext cx="214313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72752" name="Line 16">
            <a:extLst>
              <a:ext uri="{FF2B5EF4-FFF2-40B4-BE49-F238E27FC236}">
                <a16:creationId xmlns:a16="http://schemas.microsoft.com/office/drawing/2014/main" id="{69DD7A17-09E5-440E-94EB-72D6422AE5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29400" y="26670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2753" name="Line 17">
            <a:extLst>
              <a:ext uri="{FF2B5EF4-FFF2-40B4-BE49-F238E27FC236}">
                <a16:creationId xmlns:a16="http://schemas.microsoft.com/office/drawing/2014/main" id="{405D5303-93E4-46BE-846C-F459879846C0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26670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2754" name="Line 18">
            <a:extLst>
              <a:ext uri="{FF2B5EF4-FFF2-40B4-BE49-F238E27FC236}">
                <a16:creationId xmlns:a16="http://schemas.microsoft.com/office/drawing/2014/main" id="{BC96C11E-C08C-4B10-BE87-46791543229E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2755" name="Line 19">
            <a:extLst>
              <a:ext uri="{FF2B5EF4-FFF2-40B4-BE49-F238E27FC236}">
                <a16:creationId xmlns:a16="http://schemas.microsoft.com/office/drawing/2014/main" id="{494412EF-14A5-490F-AF40-1F634B4330ED}"/>
              </a:ext>
            </a:extLst>
          </p:cNvPr>
          <p:cNvSpPr>
            <a:spLocks noChangeShapeType="1"/>
          </p:cNvSpPr>
          <p:nvPr/>
        </p:nvSpPr>
        <p:spPr bwMode="auto">
          <a:xfrm>
            <a:off x="8686800" y="4038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2756" name="Line 20">
            <a:extLst>
              <a:ext uri="{FF2B5EF4-FFF2-40B4-BE49-F238E27FC236}">
                <a16:creationId xmlns:a16="http://schemas.microsoft.com/office/drawing/2014/main" id="{2A306137-9A80-43F8-8CC7-E05A895AA7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3962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2757" name="Line 21">
            <a:extLst>
              <a:ext uri="{FF2B5EF4-FFF2-40B4-BE49-F238E27FC236}">
                <a16:creationId xmlns:a16="http://schemas.microsoft.com/office/drawing/2014/main" id="{C21FD5BE-6014-41FE-9197-D9DDC86FA3E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4038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2758" name="Line 22">
            <a:extLst>
              <a:ext uri="{FF2B5EF4-FFF2-40B4-BE49-F238E27FC236}">
                <a16:creationId xmlns:a16="http://schemas.microsoft.com/office/drawing/2014/main" id="{50DFE57F-F809-4225-AA51-927E09CE7A77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39624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2759" name="Line 23">
            <a:extLst>
              <a:ext uri="{FF2B5EF4-FFF2-40B4-BE49-F238E27FC236}">
                <a16:creationId xmlns:a16="http://schemas.microsoft.com/office/drawing/2014/main" id="{A609722C-8AF7-4977-ADEC-E0AC0BF8EB9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2760" name="Line 24">
            <a:extLst>
              <a:ext uri="{FF2B5EF4-FFF2-40B4-BE49-F238E27FC236}">
                <a16:creationId xmlns:a16="http://schemas.microsoft.com/office/drawing/2014/main" id="{3C1CCDDD-518A-4AE6-8A75-ABC59137DB2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2761" name="Oval 25">
            <a:extLst>
              <a:ext uri="{FF2B5EF4-FFF2-40B4-BE49-F238E27FC236}">
                <a16:creationId xmlns:a16="http://schemas.microsoft.com/office/drawing/2014/main" id="{48A31CD9-656E-410F-9D47-4A9F67369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800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372762" name="Object 26">
            <a:extLst>
              <a:ext uri="{FF2B5EF4-FFF2-40B4-BE49-F238E27FC236}">
                <a16:creationId xmlns:a16="http://schemas.microsoft.com/office/drawing/2014/main" id="{4ED1844C-DE67-48FF-9C68-27CBDF092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953000"/>
            <a:ext cx="3540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72763" name="Oval 27">
            <a:extLst>
              <a:ext uri="{FF2B5EF4-FFF2-40B4-BE49-F238E27FC236}">
                <a16:creationId xmlns:a16="http://schemas.microsoft.com/office/drawing/2014/main" id="{C55988FA-80BC-47C3-BDD9-C7A4C2F12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800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372764" name="Object 28">
            <a:extLst>
              <a:ext uri="{FF2B5EF4-FFF2-40B4-BE49-F238E27FC236}">
                <a16:creationId xmlns:a16="http://schemas.microsoft.com/office/drawing/2014/main" id="{3A1E41B6-8892-458D-8109-53673DC48F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888" y="4953000"/>
            <a:ext cx="3540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72765" name="Oval 29">
            <a:extLst>
              <a:ext uri="{FF2B5EF4-FFF2-40B4-BE49-F238E27FC236}">
                <a16:creationId xmlns:a16="http://schemas.microsoft.com/office/drawing/2014/main" id="{4B907D1C-C83A-4068-BD9A-42DDD4D31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800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372766" name="Oval 30">
            <a:extLst>
              <a:ext uri="{FF2B5EF4-FFF2-40B4-BE49-F238E27FC236}">
                <a16:creationId xmlns:a16="http://schemas.microsoft.com/office/drawing/2014/main" id="{16653542-A5D6-44A3-B0DF-9715B931B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800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372767" name="Object 31">
            <a:extLst>
              <a:ext uri="{FF2B5EF4-FFF2-40B4-BE49-F238E27FC236}">
                <a16:creationId xmlns:a16="http://schemas.microsoft.com/office/drawing/2014/main" id="{C01173B5-1401-4EEE-8DB5-3EE3AE3998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4953000"/>
            <a:ext cx="26511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28B9870D-2C97-43A0-A106-71D47E225BCC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209800"/>
            <a:ext cx="4191000" cy="4419600"/>
            <a:chOff x="0" y="2209800"/>
            <a:chExt cx="4191000" cy="4419600"/>
          </a:xfrm>
        </p:grpSpPr>
        <p:sp>
          <p:nvSpPr>
            <p:cNvPr id="45092" name="Oval 32">
              <a:extLst>
                <a:ext uri="{FF2B5EF4-FFF2-40B4-BE49-F238E27FC236}">
                  <a16:creationId xmlns:a16="http://schemas.microsoft.com/office/drawing/2014/main" id="{0ABC1AFF-BFD7-4453-A006-032EF5161B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2209800"/>
              <a:ext cx="609600" cy="6096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pic>
          <p:nvPicPr>
            <p:cNvPr id="45093" name="Object 33">
              <a:extLst>
                <a:ext uri="{FF2B5EF4-FFF2-40B4-BE49-F238E27FC236}">
                  <a16:creationId xmlns:a16="http://schemas.microsoft.com/office/drawing/2014/main" id="{CFB09231-3B75-4923-A96E-4791E5936B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8088" y="2362200"/>
              <a:ext cx="354012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5094" name="Oval 34">
              <a:extLst>
                <a:ext uri="{FF2B5EF4-FFF2-40B4-BE49-F238E27FC236}">
                  <a16:creationId xmlns:a16="http://schemas.microsoft.com/office/drawing/2014/main" id="{2015B235-11C0-4403-B251-6EBD5E998F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0" y="3429000"/>
              <a:ext cx="609600" cy="6096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pic>
          <p:nvPicPr>
            <p:cNvPr id="45095" name="Object 35">
              <a:extLst>
                <a:ext uri="{FF2B5EF4-FFF2-40B4-BE49-F238E27FC236}">
                  <a16:creationId xmlns:a16="http://schemas.microsoft.com/office/drawing/2014/main" id="{DBC5BD04-CAA5-40F2-A6C2-AA749A4253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2200" y="3581400"/>
              <a:ext cx="354013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5096" name="Oval 36">
              <a:extLst>
                <a:ext uri="{FF2B5EF4-FFF2-40B4-BE49-F238E27FC236}">
                  <a16:creationId xmlns:a16="http://schemas.microsoft.com/office/drawing/2014/main" id="{F8D757E4-659A-4294-950B-D13A51ECC8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429000"/>
              <a:ext cx="609600" cy="6096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pic>
          <p:nvPicPr>
            <p:cNvPr id="45097" name="Object 37">
              <a:extLst>
                <a:ext uri="{FF2B5EF4-FFF2-40B4-BE49-F238E27FC236}">
                  <a16:creationId xmlns:a16="http://schemas.microsoft.com/office/drawing/2014/main" id="{7FC0F627-4AC3-421C-A65E-99C73E1CE3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88" y="3581400"/>
              <a:ext cx="354012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5098" name="Oval 38">
              <a:extLst>
                <a:ext uri="{FF2B5EF4-FFF2-40B4-BE49-F238E27FC236}">
                  <a16:creationId xmlns:a16="http://schemas.microsoft.com/office/drawing/2014/main" id="{F66BB3D6-96CA-40A7-A9C5-C7A4CDCFB2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3429000"/>
              <a:ext cx="609600" cy="6096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sp>
          <p:nvSpPr>
            <p:cNvPr id="45099" name="Oval 39">
              <a:extLst>
                <a:ext uri="{FF2B5EF4-FFF2-40B4-BE49-F238E27FC236}">
                  <a16:creationId xmlns:a16="http://schemas.microsoft.com/office/drawing/2014/main" id="{A85E585C-D1EE-4B20-BED1-2D5E12F1C3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1400" y="4800600"/>
              <a:ext cx="609600" cy="6096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pic>
          <p:nvPicPr>
            <p:cNvPr id="45100" name="Object 40">
              <a:extLst>
                <a:ext uri="{FF2B5EF4-FFF2-40B4-BE49-F238E27FC236}">
                  <a16:creationId xmlns:a16="http://schemas.microsoft.com/office/drawing/2014/main" id="{4ED7D050-6D0D-4FB7-83E1-C869404FB6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6488" y="4953000"/>
              <a:ext cx="354012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5101" name="Oval 41">
              <a:extLst>
                <a:ext uri="{FF2B5EF4-FFF2-40B4-BE49-F238E27FC236}">
                  <a16:creationId xmlns:a16="http://schemas.microsoft.com/office/drawing/2014/main" id="{72F67C49-1B9D-4B59-8CB9-AEFE14703D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4800600"/>
              <a:ext cx="609600" cy="6096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pic>
          <p:nvPicPr>
            <p:cNvPr id="45102" name="Object 42">
              <a:extLst>
                <a:ext uri="{FF2B5EF4-FFF2-40B4-BE49-F238E27FC236}">
                  <a16:creationId xmlns:a16="http://schemas.microsoft.com/office/drawing/2014/main" id="{11FF254F-2EF8-4BCC-8CE4-0932877BEA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8088" y="4953000"/>
              <a:ext cx="354012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5103" name="Oval 43">
              <a:extLst>
                <a:ext uri="{FF2B5EF4-FFF2-40B4-BE49-F238E27FC236}">
                  <a16:creationId xmlns:a16="http://schemas.microsoft.com/office/drawing/2014/main" id="{AC87B998-C082-4AD3-9253-B0C47A7F16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2200" y="4800600"/>
              <a:ext cx="609600" cy="6096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sp>
          <p:nvSpPr>
            <p:cNvPr id="45104" name="Oval 44">
              <a:extLst>
                <a:ext uri="{FF2B5EF4-FFF2-40B4-BE49-F238E27FC236}">
                  <a16:creationId xmlns:a16="http://schemas.microsoft.com/office/drawing/2014/main" id="{4C188EB4-3B86-4F37-9D10-01C2C90BFB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800600"/>
              <a:ext cx="609600" cy="6096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sp>
          <p:nvSpPr>
            <p:cNvPr id="45105" name="Oval 45">
              <a:extLst>
                <a:ext uri="{FF2B5EF4-FFF2-40B4-BE49-F238E27FC236}">
                  <a16:creationId xmlns:a16="http://schemas.microsoft.com/office/drawing/2014/main" id="{FBA7F9C4-4AFE-48BB-B740-44A5B8407F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6019800"/>
              <a:ext cx="609600" cy="6096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sp>
          <p:nvSpPr>
            <p:cNvPr id="45106" name="Oval 46">
              <a:extLst>
                <a:ext uri="{FF2B5EF4-FFF2-40B4-BE49-F238E27FC236}">
                  <a16:creationId xmlns:a16="http://schemas.microsoft.com/office/drawing/2014/main" id="{291A15E1-23BB-49D7-A498-711DF5867B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1400" y="6019800"/>
              <a:ext cx="609600" cy="6096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/>
            </a:p>
          </p:txBody>
        </p:sp>
        <p:pic>
          <p:nvPicPr>
            <p:cNvPr id="45107" name="Object 47">
              <a:extLst>
                <a:ext uri="{FF2B5EF4-FFF2-40B4-BE49-F238E27FC236}">
                  <a16:creationId xmlns:a16="http://schemas.microsoft.com/office/drawing/2014/main" id="{AC46CCFF-19CD-410E-8676-0E480A744D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3581400"/>
              <a:ext cx="290513" cy="2905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45108" name="Object 48">
              <a:extLst>
                <a:ext uri="{FF2B5EF4-FFF2-40B4-BE49-F238E27FC236}">
                  <a16:creationId xmlns:a16="http://schemas.microsoft.com/office/drawing/2014/main" id="{0F8FF1E2-158A-4ED2-A2CD-08671070D5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5029200"/>
              <a:ext cx="265113" cy="279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45109" name="Object 49">
              <a:extLst>
                <a:ext uri="{FF2B5EF4-FFF2-40B4-BE49-F238E27FC236}">
                  <a16:creationId xmlns:a16="http://schemas.microsoft.com/office/drawing/2014/main" id="{87803DC0-1662-4A51-AEEB-167B241BAC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6248400"/>
              <a:ext cx="265113" cy="279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45110" name="Object 50">
              <a:extLst>
                <a:ext uri="{FF2B5EF4-FFF2-40B4-BE49-F238E27FC236}">
                  <a16:creationId xmlns:a16="http://schemas.microsoft.com/office/drawing/2014/main" id="{447F2CF5-3766-4B44-B060-EDA980AB2E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3800" y="6172200"/>
              <a:ext cx="265113" cy="279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45111" name="Object 51">
              <a:extLst>
                <a:ext uri="{FF2B5EF4-FFF2-40B4-BE49-F238E27FC236}">
                  <a16:creationId xmlns:a16="http://schemas.microsoft.com/office/drawing/2014/main" id="{E0A61738-688D-478A-ABA1-85B7864D460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4600" y="5029200"/>
              <a:ext cx="214313" cy="239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5112" name="Line 52">
              <a:extLst>
                <a:ext uri="{FF2B5EF4-FFF2-40B4-BE49-F238E27FC236}">
                  <a16:creationId xmlns:a16="http://schemas.microsoft.com/office/drawing/2014/main" id="{85EE3AF4-C5F1-4215-817D-D94625FC52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3400" y="2667000"/>
              <a:ext cx="685800" cy="83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5113" name="Line 53">
              <a:extLst>
                <a:ext uri="{FF2B5EF4-FFF2-40B4-BE49-F238E27FC236}">
                  <a16:creationId xmlns:a16="http://schemas.microsoft.com/office/drawing/2014/main" id="{110E8507-62A6-4CC6-9761-4B3FA7BE15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6400" y="2667000"/>
              <a:ext cx="762000" cy="83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5114" name="Line 54">
              <a:extLst>
                <a:ext uri="{FF2B5EF4-FFF2-40B4-BE49-F238E27FC236}">
                  <a16:creationId xmlns:a16="http://schemas.microsoft.com/office/drawing/2014/main" id="{6BCCE127-A719-4039-9557-691DFADE86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7800" y="2819400"/>
              <a:ext cx="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5115" name="Line 55">
              <a:extLst>
                <a:ext uri="{FF2B5EF4-FFF2-40B4-BE49-F238E27FC236}">
                  <a16:creationId xmlns:a16="http://schemas.microsoft.com/office/drawing/2014/main" id="{A999CA1E-8CD8-4E79-A8E3-D949D01A3D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800" y="4038600"/>
              <a:ext cx="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5116" name="Line 56">
              <a:extLst>
                <a:ext uri="{FF2B5EF4-FFF2-40B4-BE49-F238E27FC236}">
                  <a16:creationId xmlns:a16="http://schemas.microsoft.com/office/drawing/2014/main" id="{EACFF0DA-B816-433C-98A7-BEF00B1845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00200" y="3962400"/>
              <a:ext cx="838200" cy="83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5117" name="Line 57">
              <a:extLst>
                <a:ext uri="{FF2B5EF4-FFF2-40B4-BE49-F238E27FC236}">
                  <a16:creationId xmlns:a16="http://schemas.microsoft.com/office/drawing/2014/main" id="{50659D40-1A82-41D1-B72C-84BE485332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7000" y="4038600"/>
              <a:ext cx="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5118" name="Line 58">
              <a:extLst>
                <a:ext uri="{FF2B5EF4-FFF2-40B4-BE49-F238E27FC236}">
                  <a16:creationId xmlns:a16="http://schemas.microsoft.com/office/drawing/2014/main" id="{CFFED61D-267A-4E82-8514-29C480CC97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9400" y="3962400"/>
              <a:ext cx="91440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5119" name="Line 59">
              <a:extLst>
                <a:ext uri="{FF2B5EF4-FFF2-40B4-BE49-F238E27FC236}">
                  <a16:creationId xmlns:a16="http://schemas.microsoft.com/office/drawing/2014/main" id="{32E010FA-3191-4FB2-BC6A-FC8EE81E9F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7800" y="5410200"/>
              <a:ext cx="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5120" name="Line 60">
              <a:extLst>
                <a:ext uri="{FF2B5EF4-FFF2-40B4-BE49-F238E27FC236}">
                  <a16:creationId xmlns:a16="http://schemas.microsoft.com/office/drawing/2014/main" id="{D0D9BBF3-E775-4552-82D4-9D516B83D3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6200" y="5410200"/>
              <a:ext cx="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pic>
        <p:nvPicPr>
          <p:cNvPr id="372797" name="Object 61">
            <a:extLst>
              <a:ext uri="{FF2B5EF4-FFF2-40B4-BE49-F238E27FC236}">
                <a16:creationId xmlns:a16="http://schemas.microsoft.com/office/drawing/2014/main" id="{8EFA2E16-7ECE-4294-8AB4-B10F8A6014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206500"/>
            <a:ext cx="16764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72800" name="Text Box 64">
            <a:extLst>
              <a:ext uri="{FF2B5EF4-FFF2-40B4-BE49-F238E27FC236}">
                <a16:creationId xmlns:a16="http://schemas.microsoft.com/office/drawing/2014/main" id="{44B6D35E-50BA-4F2A-ABA2-D542F9E8EB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1050" y="1924050"/>
            <a:ext cx="7667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take</a:t>
            </a:r>
          </a:p>
        </p:txBody>
      </p:sp>
      <p:pic>
        <p:nvPicPr>
          <p:cNvPr id="372801" name="Object 65">
            <a:extLst>
              <a:ext uri="{FF2B5EF4-FFF2-40B4-BE49-F238E27FC236}">
                <a16:creationId xmlns:a16="http://schemas.microsoft.com/office/drawing/2014/main" id="{8F3F667D-BA5B-46A0-A1A4-C2405D219F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981200"/>
            <a:ext cx="10414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2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2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2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2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2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2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2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2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2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2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2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2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2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2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72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72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2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2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72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72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72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72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72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72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72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72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72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72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72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72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72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72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72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72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72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72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72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72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72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72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72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72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72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72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72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72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72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72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72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72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72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72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72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72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72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72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72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72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72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72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72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72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39" grpId="0" animBg="1"/>
      <p:bldP spid="372741" grpId="0" animBg="1"/>
      <p:bldP spid="372743" grpId="0" animBg="1"/>
      <p:bldP spid="372745" grpId="0" animBg="1"/>
      <p:bldP spid="372746" grpId="0" animBg="1"/>
      <p:bldP spid="372747" grpId="0" animBg="1"/>
      <p:bldP spid="372761" grpId="0" animBg="1"/>
      <p:bldP spid="372763" grpId="0" animBg="1"/>
      <p:bldP spid="372765" grpId="0" animBg="1"/>
      <p:bldP spid="372766" grpId="0" animBg="1"/>
      <p:bldP spid="372800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Oval 4">
            <a:extLst>
              <a:ext uri="{FF2B5EF4-FFF2-40B4-BE49-F238E27FC236}">
                <a16:creationId xmlns:a16="http://schemas.microsoft.com/office/drawing/2014/main" id="{E90CA47E-6DF5-46A8-BC04-C12CC8DAC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209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46083" name="Object 5">
            <a:extLst>
              <a:ext uri="{FF2B5EF4-FFF2-40B4-BE49-F238E27FC236}">
                <a16:creationId xmlns:a16="http://schemas.microsoft.com/office/drawing/2014/main" id="{8636FFAD-E5C8-49F1-A135-B42C06E4CF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088" y="2362200"/>
            <a:ext cx="3540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6084" name="Oval 6">
            <a:extLst>
              <a:ext uri="{FF2B5EF4-FFF2-40B4-BE49-F238E27FC236}">
                <a16:creationId xmlns:a16="http://schemas.microsoft.com/office/drawing/2014/main" id="{D8A1E82C-25B2-49A1-AC66-C1C820DB0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3429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46085" name="Object 7">
            <a:extLst>
              <a:ext uri="{FF2B5EF4-FFF2-40B4-BE49-F238E27FC236}">
                <a16:creationId xmlns:a16="http://schemas.microsoft.com/office/drawing/2014/main" id="{269E3E9E-BC3D-4D9D-B3E7-3C6976B04E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581400"/>
            <a:ext cx="3540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6086" name="Oval 8">
            <a:extLst>
              <a:ext uri="{FF2B5EF4-FFF2-40B4-BE49-F238E27FC236}">
                <a16:creationId xmlns:a16="http://schemas.microsoft.com/office/drawing/2014/main" id="{22190429-D6BF-4DF9-B203-946B32547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429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46087" name="Object 9">
            <a:extLst>
              <a:ext uri="{FF2B5EF4-FFF2-40B4-BE49-F238E27FC236}">
                <a16:creationId xmlns:a16="http://schemas.microsoft.com/office/drawing/2014/main" id="{B87A5987-2380-4B0F-9F12-B61E4D29C8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088" y="3581400"/>
            <a:ext cx="3540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6088" name="Oval 10">
            <a:extLst>
              <a:ext uri="{FF2B5EF4-FFF2-40B4-BE49-F238E27FC236}">
                <a16:creationId xmlns:a16="http://schemas.microsoft.com/office/drawing/2014/main" id="{317BA859-AFDF-431F-BEF5-4D27D408F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429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46089" name="Oval 11">
            <a:extLst>
              <a:ext uri="{FF2B5EF4-FFF2-40B4-BE49-F238E27FC236}">
                <a16:creationId xmlns:a16="http://schemas.microsoft.com/office/drawing/2014/main" id="{DEDA5491-EBB8-4AC5-A4DF-6A2A3DD85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6019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46090" name="Oval 12">
            <a:extLst>
              <a:ext uri="{FF2B5EF4-FFF2-40B4-BE49-F238E27FC236}">
                <a16:creationId xmlns:a16="http://schemas.microsoft.com/office/drawing/2014/main" id="{4B62A9D7-8A3A-425E-89C1-3048E2610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6019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46091" name="Object 13">
            <a:extLst>
              <a:ext uri="{FF2B5EF4-FFF2-40B4-BE49-F238E27FC236}">
                <a16:creationId xmlns:a16="http://schemas.microsoft.com/office/drawing/2014/main" id="{82574EE2-8785-4CF8-89E9-36A4B413EA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953000"/>
            <a:ext cx="290513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6092" name="Object 16">
            <a:extLst>
              <a:ext uri="{FF2B5EF4-FFF2-40B4-BE49-F238E27FC236}">
                <a16:creationId xmlns:a16="http://schemas.microsoft.com/office/drawing/2014/main" id="{F19FB5A4-8CD3-48A2-B9D4-3B520C15D3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581400"/>
            <a:ext cx="214313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6093" name="Line 17">
            <a:extLst>
              <a:ext uri="{FF2B5EF4-FFF2-40B4-BE49-F238E27FC236}">
                <a16:creationId xmlns:a16="http://schemas.microsoft.com/office/drawing/2014/main" id="{D354CAEF-EF12-491F-9D4E-86AB126D0B5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29400" y="26670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094" name="Line 18">
            <a:extLst>
              <a:ext uri="{FF2B5EF4-FFF2-40B4-BE49-F238E27FC236}">
                <a16:creationId xmlns:a16="http://schemas.microsoft.com/office/drawing/2014/main" id="{003B880D-319A-407D-8A96-D80C35B8B0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26670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095" name="Line 19">
            <a:extLst>
              <a:ext uri="{FF2B5EF4-FFF2-40B4-BE49-F238E27FC236}">
                <a16:creationId xmlns:a16="http://schemas.microsoft.com/office/drawing/2014/main" id="{93568BCC-9D89-4FBA-B2F5-D5140761CD1F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096" name="Line 20">
            <a:extLst>
              <a:ext uri="{FF2B5EF4-FFF2-40B4-BE49-F238E27FC236}">
                <a16:creationId xmlns:a16="http://schemas.microsoft.com/office/drawing/2014/main" id="{5DF28565-46F4-417C-BD89-ED10C1F10397}"/>
              </a:ext>
            </a:extLst>
          </p:cNvPr>
          <p:cNvSpPr>
            <a:spLocks noChangeShapeType="1"/>
          </p:cNvSpPr>
          <p:nvPr/>
        </p:nvSpPr>
        <p:spPr bwMode="auto">
          <a:xfrm>
            <a:off x="8686800" y="4038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097" name="Line 21">
            <a:extLst>
              <a:ext uri="{FF2B5EF4-FFF2-40B4-BE49-F238E27FC236}">
                <a16:creationId xmlns:a16="http://schemas.microsoft.com/office/drawing/2014/main" id="{7DCB2D1C-4985-4653-9C19-56059A7CE21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3962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098" name="Line 22">
            <a:extLst>
              <a:ext uri="{FF2B5EF4-FFF2-40B4-BE49-F238E27FC236}">
                <a16:creationId xmlns:a16="http://schemas.microsoft.com/office/drawing/2014/main" id="{81BEF6B7-F862-471D-8906-128E063B13B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4038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099" name="Line 23">
            <a:extLst>
              <a:ext uri="{FF2B5EF4-FFF2-40B4-BE49-F238E27FC236}">
                <a16:creationId xmlns:a16="http://schemas.microsoft.com/office/drawing/2014/main" id="{71EFE438-8AA8-4BFE-9416-4BE55EF251E8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39624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00" name="Line 24">
            <a:extLst>
              <a:ext uri="{FF2B5EF4-FFF2-40B4-BE49-F238E27FC236}">
                <a16:creationId xmlns:a16="http://schemas.microsoft.com/office/drawing/2014/main" id="{64A3AAB4-B8B8-4AAB-8D7C-B7D3530D8BF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01" name="Line 25">
            <a:extLst>
              <a:ext uri="{FF2B5EF4-FFF2-40B4-BE49-F238E27FC236}">
                <a16:creationId xmlns:a16="http://schemas.microsoft.com/office/drawing/2014/main" id="{7BD2A7C5-5E13-49D3-8BFB-FDD927AFA65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02" name="Oval 26">
            <a:extLst>
              <a:ext uri="{FF2B5EF4-FFF2-40B4-BE49-F238E27FC236}">
                <a16:creationId xmlns:a16="http://schemas.microsoft.com/office/drawing/2014/main" id="{8D230A32-9F74-4FE8-9014-3D8A59E3B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800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46103" name="Object 27">
            <a:extLst>
              <a:ext uri="{FF2B5EF4-FFF2-40B4-BE49-F238E27FC236}">
                <a16:creationId xmlns:a16="http://schemas.microsoft.com/office/drawing/2014/main" id="{86D0CF29-4123-4AAE-96CD-D7781B4287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953000"/>
            <a:ext cx="3540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6104" name="Oval 28">
            <a:extLst>
              <a:ext uri="{FF2B5EF4-FFF2-40B4-BE49-F238E27FC236}">
                <a16:creationId xmlns:a16="http://schemas.microsoft.com/office/drawing/2014/main" id="{2A7905DC-98D1-4C49-B510-5078B60AD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800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46105" name="Object 29">
            <a:extLst>
              <a:ext uri="{FF2B5EF4-FFF2-40B4-BE49-F238E27FC236}">
                <a16:creationId xmlns:a16="http://schemas.microsoft.com/office/drawing/2014/main" id="{A9126E7B-4552-4423-9E50-28DCBBD788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888" y="4953000"/>
            <a:ext cx="3540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6106" name="Oval 30">
            <a:extLst>
              <a:ext uri="{FF2B5EF4-FFF2-40B4-BE49-F238E27FC236}">
                <a16:creationId xmlns:a16="http://schemas.microsoft.com/office/drawing/2014/main" id="{C57957DF-88B1-4AFF-8B34-21FBBFA16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800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46107" name="Oval 31">
            <a:extLst>
              <a:ext uri="{FF2B5EF4-FFF2-40B4-BE49-F238E27FC236}">
                <a16:creationId xmlns:a16="http://schemas.microsoft.com/office/drawing/2014/main" id="{14B30E1C-2F10-4A90-81A9-30B539E5E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800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46108" name="Oval 33">
            <a:extLst>
              <a:ext uri="{FF2B5EF4-FFF2-40B4-BE49-F238E27FC236}">
                <a16:creationId xmlns:a16="http://schemas.microsoft.com/office/drawing/2014/main" id="{28048D15-93B7-4245-BB21-9960540B4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209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46109" name="Object 34">
            <a:extLst>
              <a:ext uri="{FF2B5EF4-FFF2-40B4-BE49-F238E27FC236}">
                <a16:creationId xmlns:a16="http://schemas.microsoft.com/office/drawing/2014/main" id="{EB5246E4-319B-4BC1-A6B5-F944D308F1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488" y="2362200"/>
            <a:ext cx="3540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6110" name="Oval 35">
            <a:extLst>
              <a:ext uri="{FF2B5EF4-FFF2-40B4-BE49-F238E27FC236}">
                <a16:creationId xmlns:a16="http://schemas.microsoft.com/office/drawing/2014/main" id="{300197FB-FC0C-43B2-8C8E-A32AC28A0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429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46111" name="Object 36">
            <a:extLst>
              <a:ext uri="{FF2B5EF4-FFF2-40B4-BE49-F238E27FC236}">
                <a16:creationId xmlns:a16="http://schemas.microsoft.com/office/drawing/2014/main" id="{E0AC2E96-D608-4238-B02A-7ACDFDF014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581400"/>
            <a:ext cx="3540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6112" name="Oval 37">
            <a:extLst>
              <a:ext uri="{FF2B5EF4-FFF2-40B4-BE49-F238E27FC236}">
                <a16:creationId xmlns:a16="http://schemas.microsoft.com/office/drawing/2014/main" id="{EA57CF50-6CF7-458D-BC3D-968A97DC0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429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46113" name="Object 38">
            <a:extLst>
              <a:ext uri="{FF2B5EF4-FFF2-40B4-BE49-F238E27FC236}">
                <a16:creationId xmlns:a16="http://schemas.microsoft.com/office/drawing/2014/main" id="{F2D4E82E-848F-4206-B6FA-07EDE48CB4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8" y="3581400"/>
            <a:ext cx="3540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6114" name="Oval 39">
            <a:extLst>
              <a:ext uri="{FF2B5EF4-FFF2-40B4-BE49-F238E27FC236}">
                <a16:creationId xmlns:a16="http://schemas.microsoft.com/office/drawing/2014/main" id="{0ED44FF2-F5BC-4DB4-A77A-020336D44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429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46115" name="Oval 40">
            <a:extLst>
              <a:ext uri="{FF2B5EF4-FFF2-40B4-BE49-F238E27FC236}">
                <a16:creationId xmlns:a16="http://schemas.microsoft.com/office/drawing/2014/main" id="{FB61083D-2BB8-426B-BD84-9EF896100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800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46116" name="Object 41">
            <a:extLst>
              <a:ext uri="{FF2B5EF4-FFF2-40B4-BE49-F238E27FC236}">
                <a16:creationId xmlns:a16="http://schemas.microsoft.com/office/drawing/2014/main" id="{FE48BADF-2709-465E-BFD4-304200D42F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888" y="4953000"/>
            <a:ext cx="3540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6117" name="Oval 42">
            <a:extLst>
              <a:ext uri="{FF2B5EF4-FFF2-40B4-BE49-F238E27FC236}">
                <a16:creationId xmlns:a16="http://schemas.microsoft.com/office/drawing/2014/main" id="{78416DB8-4068-4529-88E6-2FD824C22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800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46118" name="Object 43">
            <a:extLst>
              <a:ext uri="{FF2B5EF4-FFF2-40B4-BE49-F238E27FC236}">
                <a16:creationId xmlns:a16="http://schemas.microsoft.com/office/drawing/2014/main" id="{27DEF909-2169-441E-9013-545C3F00BE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488" y="4953000"/>
            <a:ext cx="3540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6119" name="Oval 44">
            <a:extLst>
              <a:ext uri="{FF2B5EF4-FFF2-40B4-BE49-F238E27FC236}">
                <a16:creationId xmlns:a16="http://schemas.microsoft.com/office/drawing/2014/main" id="{76512281-851A-4A5D-AA3E-626982CD1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800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46120" name="Oval 45">
            <a:extLst>
              <a:ext uri="{FF2B5EF4-FFF2-40B4-BE49-F238E27FC236}">
                <a16:creationId xmlns:a16="http://schemas.microsoft.com/office/drawing/2014/main" id="{AAD7055F-52A1-433E-8F7C-A10AE4C088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800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46121" name="Oval 46">
            <a:extLst>
              <a:ext uri="{FF2B5EF4-FFF2-40B4-BE49-F238E27FC236}">
                <a16:creationId xmlns:a16="http://schemas.microsoft.com/office/drawing/2014/main" id="{1DF67DFC-7F33-4114-9F55-603451D0D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6019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46122" name="Oval 47">
            <a:extLst>
              <a:ext uri="{FF2B5EF4-FFF2-40B4-BE49-F238E27FC236}">
                <a16:creationId xmlns:a16="http://schemas.microsoft.com/office/drawing/2014/main" id="{0AEB56C4-13BD-44EE-B3D1-6FE3A912C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6019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46123" name="Object 48">
            <a:extLst>
              <a:ext uri="{FF2B5EF4-FFF2-40B4-BE49-F238E27FC236}">
                <a16:creationId xmlns:a16="http://schemas.microsoft.com/office/drawing/2014/main" id="{7D86A9E6-0B06-4BE3-AD91-043579035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581400"/>
            <a:ext cx="290513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6124" name="Object 52">
            <a:extLst>
              <a:ext uri="{FF2B5EF4-FFF2-40B4-BE49-F238E27FC236}">
                <a16:creationId xmlns:a16="http://schemas.microsoft.com/office/drawing/2014/main" id="{383A6FE1-434F-437D-997C-7FF0FCEC29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029200"/>
            <a:ext cx="214313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6125" name="Line 53">
            <a:extLst>
              <a:ext uri="{FF2B5EF4-FFF2-40B4-BE49-F238E27FC236}">
                <a16:creationId xmlns:a16="http://schemas.microsoft.com/office/drawing/2014/main" id="{63C67D39-8BDC-4823-8F0D-F4D9267504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26670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26" name="Line 54">
            <a:extLst>
              <a:ext uri="{FF2B5EF4-FFF2-40B4-BE49-F238E27FC236}">
                <a16:creationId xmlns:a16="http://schemas.microsoft.com/office/drawing/2014/main" id="{400BE0B0-566E-46F7-A264-742F612FEF8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6670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127" name="Line 55">
            <a:extLst>
              <a:ext uri="{FF2B5EF4-FFF2-40B4-BE49-F238E27FC236}">
                <a16:creationId xmlns:a16="http://schemas.microsoft.com/office/drawing/2014/main" id="{9371C22C-D6A8-4886-B768-F7370D179DF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28" name="Line 56">
            <a:extLst>
              <a:ext uri="{FF2B5EF4-FFF2-40B4-BE49-F238E27FC236}">
                <a16:creationId xmlns:a16="http://schemas.microsoft.com/office/drawing/2014/main" id="{DFF2C243-6A0E-4C5D-9F99-CEA8DF8E0E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4038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29" name="Line 57">
            <a:extLst>
              <a:ext uri="{FF2B5EF4-FFF2-40B4-BE49-F238E27FC236}">
                <a16:creationId xmlns:a16="http://schemas.microsoft.com/office/drawing/2014/main" id="{2BD21D65-DAFD-4B37-B88D-91F45A516F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3962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30" name="Line 58">
            <a:extLst>
              <a:ext uri="{FF2B5EF4-FFF2-40B4-BE49-F238E27FC236}">
                <a16:creationId xmlns:a16="http://schemas.microsoft.com/office/drawing/2014/main" id="{D4F0BDED-1AB2-4BDE-8420-9FE42DFCCB1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038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31" name="Line 59">
            <a:extLst>
              <a:ext uri="{FF2B5EF4-FFF2-40B4-BE49-F238E27FC236}">
                <a16:creationId xmlns:a16="http://schemas.microsoft.com/office/drawing/2014/main" id="{825D2B8C-5DFE-49CB-9FEC-49AC7C831B79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9624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32" name="Line 60">
            <a:extLst>
              <a:ext uri="{FF2B5EF4-FFF2-40B4-BE49-F238E27FC236}">
                <a16:creationId xmlns:a16="http://schemas.microsoft.com/office/drawing/2014/main" id="{CA3DF74D-4117-4DA4-998D-92F2E5A923D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33" name="Line 61">
            <a:extLst>
              <a:ext uri="{FF2B5EF4-FFF2-40B4-BE49-F238E27FC236}">
                <a16:creationId xmlns:a16="http://schemas.microsoft.com/office/drawing/2014/main" id="{EDD844EE-C6A4-460A-9635-55D52A4BD09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46134" name="Object 63">
            <a:extLst>
              <a:ext uri="{FF2B5EF4-FFF2-40B4-BE49-F238E27FC236}">
                <a16:creationId xmlns:a16="http://schemas.microsoft.com/office/drawing/2014/main" id="{97D94B06-C957-4A98-8548-8B46E8DE81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276350"/>
            <a:ext cx="162560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6135" name="Object 64">
            <a:extLst>
              <a:ext uri="{FF2B5EF4-FFF2-40B4-BE49-F238E27FC236}">
                <a16:creationId xmlns:a16="http://schemas.microsoft.com/office/drawing/2014/main" id="{BCB81869-64F6-4730-9FF5-8E4C4F231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953000"/>
            <a:ext cx="2524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6136" name="Object 65">
            <a:extLst>
              <a:ext uri="{FF2B5EF4-FFF2-40B4-BE49-F238E27FC236}">
                <a16:creationId xmlns:a16="http://schemas.microsoft.com/office/drawing/2014/main" id="{8D13BE2D-76BE-459F-9163-673BAA1EE5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096000"/>
            <a:ext cx="2524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6137" name="Object 66">
            <a:extLst>
              <a:ext uri="{FF2B5EF4-FFF2-40B4-BE49-F238E27FC236}">
                <a16:creationId xmlns:a16="http://schemas.microsoft.com/office/drawing/2014/main" id="{020BDBAD-E00A-4D5E-81CE-CD320D31A9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6096000"/>
            <a:ext cx="2524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6138" name="Object 67">
            <a:extLst>
              <a:ext uri="{FF2B5EF4-FFF2-40B4-BE49-F238E27FC236}">
                <a16:creationId xmlns:a16="http://schemas.microsoft.com/office/drawing/2014/main" id="{E761391B-783A-4DA8-853C-8E14326922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6096000"/>
            <a:ext cx="2524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6139" name="Object 68">
            <a:extLst>
              <a:ext uri="{FF2B5EF4-FFF2-40B4-BE49-F238E27FC236}">
                <a16:creationId xmlns:a16="http://schemas.microsoft.com/office/drawing/2014/main" id="{A421F3CF-CE43-4A91-9FF0-CA36D48D1D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096000"/>
            <a:ext cx="2524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6140" name="Object 69">
            <a:extLst>
              <a:ext uri="{FF2B5EF4-FFF2-40B4-BE49-F238E27FC236}">
                <a16:creationId xmlns:a16="http://schemas.microsoft.com/office/drawing/2014/main" id="{FAD064A4-50EE-4D5B-9414-B5E3A3C603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4953000"/>
            <a:ext cx="2524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Oval 64">
            <a:extLst>
              <a:ext uri="{FF2B5EF4-FFF2-40B4-BE49-F238E27FC236}">
                <a16:creationId xmlns:a16="http://schemas.microsoft.com/office/drawing/2014/main" id="{1E33037A-7D3F-4F48-AC59-49645E28F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209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47107" name="Object 65">
            <a:extLst>
              <a:ext uri="{FF2B5EF4-FFF2-40B4-BE49-F238E27FC236}">
                <a16:creationId xmlns:a16="http://schemas.microsoft.com/office/drawing/2014/main" id="{B92FB707-42D1-4AD4-9DD3-77EE327743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088" y="2362200"/>
            <a:ext cx="3540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7108" name="Oval 66">
            <a:extLst>
              <a:ext uri="{FF2B5EF4-FFF2-40B4-BE49-F238E27FC236}">
                <a16:creationId xmlns:a16="http://schemas.microsoft.com/office/drawing/2014/main" id="{585F631E-9A48-42E3-9466-DBC348E27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3429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47109" name="Object 67">
            <a:extLst>
              <a:ext uri="{FF2B5EF4-FFF2-40B4-BE49-F238E27FC236}">
                <a16:creationId xmlns:a16="http://schemas.microsoft.com/office/drawing/2014/main" id="{F3812E9A-EA1E-412A-8E2D-7D2EDA2CC0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581400"/>
            <a:ext cx="3540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7110" name="Oval 68">
            <a:extLst>
              <a:ext uri="{FF2B5EF4-FFF2-40B4-BE49-F238E27FC236}">
                <a16:creationId xmlns:a16="http://schemas.microsoft.com/office/drawing/2014/main" id="{8231605C-1982-4C42-AD33-F321F30F9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429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47111" name="Object 69">
            <a:extLst>
              <a:ext uri="{FF2B5EF4-FFF2-40B4-BE49-F238E27FC236}">
                <a16:creationId xmlns:a16="http://schemas.microsoft.com/office/drawing/2014/main" id="{01DB9C6E-F23F-483F-96C2-E571075EDA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088" y="3581400"/>
            <a:ext cx="3540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7112" name="Oval 70">
            <a:extLst>
              <a:ext uri="{FF2B5EF4-FFF2-40B4-BE49-F238E27FC236}">
                <a16:creationId xmlns:a16="http://schemas.microsoft.com/office/drawing/2014/main" id="{808BE688-3BCB-4065-B41A-407288F9D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429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47113" name="Oval 71">
            <a:extLst>
              <a:ext uri="{FF2B5EF4-FFF2-40B4-BE49-F238E27FC236}">
                <a16:creationId xmlns:a16="http://schemas.microsoft.com/office/drawing/2014/main" id="{AE0E94BD-DA36-4F7F-950D-2E4032B9A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6019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47114" name="Oval 72">
            <a:extLst>
              <a:ext uri="{FF2B5EF4-FFF2-40B4-BE49-F238E27FC236}">
                <a16:creationId xmlns:a16="http://schemas.microsoft.com/office/drawing/2014/main" id="{91C34547-FE31-4A68-975B-DEB895CA6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6019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47115" name="Object 73">
            <a:extLst>
              <a:ext uri="{FF2B5EF4-FFF2-40B4-BE49-F238E27FC236}">
                <a16:creationId xmlns:a16="http://schemas.microsoft.com/office/drawing/2014/main" id="{68B91E43-D484-4CA1-86AB-E9DE0B67E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953000"/>
            <a:ext cx="290513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7116" name="Object 74">
            <a:extLst>
              <a:ext uri="{FF2B5EF4-FFF2-40B4-BE49-F238E27FC236}">
                <a16:creationId xmlns:a16="http://schemas.microsoft.com/office/drawing/2014/main" id="{C1B3C8AA-0024-43FA-9E99-71F05AB1E1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581400"/>
            <a:ext cx="214313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7117" name="Line 75">
            <a:extLst>
              <a:ext uri="{FF2B5EF4-FFF2-40B4-BE49-F238E27FC236}">
                <a16:creationId xmlns:a16="http://schemas.microsoft.com/office/drawing/2014/main" id="{DC2BF8B1-B5A8-4E8E-BB9C-6FAD5AD19E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29400" y="26670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18" name="Line 76">
            <a:extLst>
              <a:ext uri="{FF2B5EF4-FFF2-40B4-BE49-F238E27FC236}">
                <a16:creationId xmlns:a16="http://schemas.microsoft.com/office/drawing/2014/main" id="{EB55F9D3-A635-446A-BE88-8D364CDDF374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26670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7119" name="Line 77">
            <a:extLst>
              <a:ext uri="{FF2B5EF4-FFF2-40B4-BE49-F238E27FC236}">
                <a16:creationId xmlns:a16="http://schemas.microsoft.com/office/drawing/2014/main" id="{0E4C94B5-CB8D-46C6-A72B-AB153DF95EEC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20" name="Line 78">
            <a:extLst>
              <a:ext uri="{FF2B5EF4-FFF2-40B4-BE49-F238E27FC236}">
                <a16:creationId xmlns:a16="http://schemas.microsoft.com/office/drawing/2014/main" id="{E4B3234A-10E1-4E64-9C55-E53631782E6F}"/>
              </a:ext>
            </a:extLst>
          </p:cNvPr>
          <p:cNvSpPr>
            <a:spLocks noChangeShapeType="1"/>
          </p:cNvSpPr>
          <p:nvPr/>
        </p:nvSpPr>
        <p:spPr bwMode="auto">
          <a:xfrm>
            <a:off x="8686800" y="4038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21" name="Line 79">
            <a:extLst>
              <a:ext uri="{FF2B5EF4-FFF2-40B4-BE49-F238E27FC236}">
                <a16:creationId xmlns:a16="http://schemas.microsoft.com/office/drawing/2014/main" id="{63AE3FF0-4C5E-464F-8D57-4FB2A700B9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3962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22" name="Line 80">
            <a:extLst>
              <a:ext uri="{FF2B5EF4-FFF2-40B4-BE49-F238E27FC236}">
                <a16:creationId xmlns:a16="http://schemas.microsoft.com/office/drawing/2014/main" id="{7714D50A-C0A4-4C41-807E-E18CD439EAA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4038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23" name="Line 81">
            <a:extLst>
              <a:ext uri="{FF2B5EF4-FFF2-40B4-BE49-F238E27FC236}">
                <a16:creationId xmlns:a16="http://schemas.microsoft.com/office/drawing/2014/main" id="{2C9A2090-5F91-4337-BEBE-597B751AF407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39624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24" name="Line 82">
            <a:extLst>
              <a:ext uri="{FF2B5EF4-FFF2-40B4-BE49-F238E27FC236}">
                <a16:creationId xmlns:a16="http://schemas.microsoft.com/office/drawing/2014/main" id="{3C65814F-6F97-4D87-9C2B-64B503DBE4D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25" name="Line 83">
            <a:extLst>
              <a:ext uri="{FF2B5EF4-FFF2-40B4-BE49-F238E27FC236}">
                <a16:creationId xmlns:a16="http://schemas.microsoft.com/office/drawing/2014/main" id="{449D9B36-1A32-48A3-B209-5DBE588E914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26" name="Oval 84">
            <a:extLst>
              <a:ext uri="{FF2B5EF4-FFF2-40B4-BE49-F238E27FC236}">
                <a16:creationId xmlns:a16="http://schemas.microsoft.com/office/drawing/2014/main" id="{FB7AFAA8-ADE2-4943-A6AC-11F019590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800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47127" name="Object 85">
            <a:extLst>
              <a:ext uri="{FF2B5EF4-FFF2-40B4-BE49-F238E27FC236}">
                <a16:creationId xmlns:a16="http://schemas.microsoft.com/office/drawing/2014/main" id="{036305C2-9E50-4E88-8813-A2A2A96475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953000"/>
            <a:ext cx="3540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7128" name="Oval 86">
            <a:extLst>
              <a:ext uri="{FF2B5EF4-FFF2-40B4-BE49-F238E27FC236}">
                <a16:creationId xmlns:a16="http://schemas.microsoft.com/office/drawing/2014/main" id="{0DA06CE5-95BB-4B41-AA37-E13225B9C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800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47129" name="Object 87">
            <a:extLst>
              <a:ext uri="{FF2B5EF4-FFF2-40B4-BE49-F238E27FC236}">
                <a16:creationId xmlns:a16="http://schemas.microsoft.com/office/drawing/2014/main" id="{B4316507-60E2-43EC-AB1E-47E9B6A6A6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888" y="4953000"/>
            <a:ext cx="3540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7130" name="Oval 88">
            <a:extLst>
              <a:ext uri="{FF2B5EF4-FFF2-40B4-BE49-F238E27FC236}">
                <a16:creationId xmlns:a16="http://schemas.microsoft.com/office/drawing/2014/main" id="{D07D30F4-E180-4B75-8B17-ADE896A34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800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47131" name="Oval 89">
            <a:extLst>
              <a:ext uri="{FF2B5EF4-FFF2-40B4-BE49-F238E27FC236}">
                <a16:creationId xmlns:a16="http://schemas.microsoft.com/office/drawing/2014/main" id="{CDA7B31D-20F2-4550-A111-5D3E5E4EC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800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47132" name="Oval 90">
            <a:extLst>
              <a:ext uri="{FF2B5EF4-FFF2-40B4-BE49-F238E27FC236}">
                <a16:creationId xmlns:a16="http://schemas.microsoft.com/office/drawing/2014/main" id="{A19902EE-E0A6-4215-8C3C-BB00A2A4B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209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47133" name="Object 91">
            <a:extLst>
              <a:ext uri="{FF2B5EF4-FFF2-40B4-BE49-F238E27FC236}">
                <a16:creationId xmlns:a16="http://schemas.microsoft.com/office/drawing/2014/main" id="{E33F8E0B-9609-4B12-99DA-B0B4D2F436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488" y="2362200"/>
            <a:ext cx="3540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7134" name="Oval 92">
            <a:extLst>
              <a:ext uri="{FF2B5EF4-FFF2-40B4-BE49-F238E27FC236}">
                <a16:creationId xmlns:a16="http://schemas.microsoft.com/office/drawing/2014/main" id="{2EFFC21F-B73A-4A1B-885D-D0C7575C0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429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47135" name="Object 93">
            <a:extLst>
              <a:ext uri="{FF2B5EF4-FFF2-40B4-BE49-F238E27FC236}">
                <a16:creationId xmlns:a16="http://schemas.microsoft.com/office/drawing/2014/main" id="{2A5D6C58-3DE0-40BD-A597-4C3F73BF47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581400"/>
            <a:ext cx="3540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7136" name="Oval 94">
            <a:extLst>
              <a:ext uri="{FF2B5EF4-FFF2-40B4-BE49-F238E27FC236}">
                <a16:creationId xmlns:a16="http://schemas.microsoft.com/office/drawing/2014/main" id="{5C686923-4770-46B4-881C-0FC280E40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429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47137" name="Object 95">
            <a:extLst>
              <a:ext uri="{FF2B5EF4-FFF2-40B4-BE49-F238E27FC236}">
                <a16:creationId xmlns:a16="http://schemas.microsoft.com/office/drawing/2014/main" id="{B95E6CF0-D723-4D78-833F-2DD087C976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8" y="3581400"/>
            <a:ext cx="3540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7138" name="Oval 96">
            <a:extLst>
              <a:ext uri="{FF2B5EF4-FFF2-40B4-BE49-F238E27FC236}">
                <a16:creationId xmlns:a16="http://schemas.microsoft.com/office/drawing/2014/main" id="{6DF05C21-E46A-4D18-926E-A07A4F434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429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47139" name="Oval 97">
            <a:extLst>
              <a:ext uri="{FF2B5EF4-FFF2-40B4-BE49-F238E27FC236}">
                <a16:creationId xmlns:a16="http://schemas.microsoft.com/office/drawing/2014/main" id="{4ED44749-D76D-4045-9EF0-B9AB552E6C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800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47140" name="Object 98">
            <a:extLst>
              <a:ext uri="{FF2B5EF4-FFF2-40B4-BE49-F238E27FC236}">
                <a16:creationId xmlns:a16="http://schemas.microsoft.com/office/drawing/2014/main" id="{84907D7F-7B1A-4180-A1B5-D8B31C75B7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888" y="4953000"/>
            <a:ext cx="3540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7141" name="Oval 99">
            <a:extLst>
              <a:ext uri="{FF2B5EF4-FFF2-40B4-BE49-F238E27FC236}">
                <a16:creationId xmlns:a16="http://schemas.microsoft.com/office/drawing/2014/main" id="{858C826E-F256-4275-A8C8-C2BE41F7D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800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47142" name="Object 100">
            <a:extLst>
              <a:ext uri="{FF2B5EF4-FFF2-40B4-BE49-F238E27FC236}">
                <a16:creationId xmlns:a16="http://schemas.microsoft.com/office/drawing/2014/main" id="{DD2476F9-72BD-4905-A58E-6132D53470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488" y="4953000"/>
            <a:ext cx="3540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7143" name="Oval 101">
            <a:extLst>
              <a:ext uri="{FF2B5EF4-FFF2-40B4-BE49-F238E27FC236}">
                <a16:creationId xmlns:a16="http://schemas.microsoft.com/office/drawing/2014/main" id="{3EF14132-3A86-4E7D-A0C1-5D1943E66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800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47144" name="Oval 102">
            <a:extLst>
              <a:ext uri="{FF2B5EF4-FFF2-40B4-BE49-F238E27FC236}">
                <a16:creationId xmlns:a16="http://schemas.microsoft.com/office/drawing/2014/main" id="{52B6A8C0-73E6-4669-84F3-B18925910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800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47145" name="Oval 103">
            <a:extLst>
              <a:ext uri="{FF2B5EF4-FFF2-40B4-BE49-F238E27FC236}">
                <a16:creationId xmlns:a16="http://schemas.microsoft.com/office/drawing/2014/main" id="{528829F1-B042-4B54-8B3D-FCC4C9389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6019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47146" name="Oval 104">
            <a:extLst>
              <a:ext uri="{FF2B5EF4-FFF2-40B4-BE49-F238E27FC236}">
                <a16:creationId xmlns:a16="http://schemas.microsoft.com/office/drawing/2014/main" id="{6A90D11E-351B-4C07-9264-E8BB6F3BC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6019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47147" name="Object 105">
            <a:extLst>
              <a:ext uri="{FF2B5EF4-FFF2-40B4-BE49-F238E27FC236}">
                <a16:creationId xmlns:a16="http://schemas.microsoft.com/office/drawing/2014/main" id="{A31E88BC-6973-48C7-BD1E-9A7DEE2D68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581400"/>
            <a:ext cx="290513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7148" name="Object 106">
            <a:extLst>
              <a:ext uri="{FF2B5EF4-FFF2-40B4-BE49-F238E27FC236}">
                <a16:creationId xmlns:a16="http://schemas.microsoft.com/office/drawing/2014/main" id="{2E4F7540-F3C5-4E4F-8346-22244274B1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029200"/>
            <a:ext cx="214313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7149" name="Line 107">
            <a:extLst>
              <a:ext uri="{FF2B5EF4-FFF2-40B4-BE49-F238E27FC236}">
                <a16:creationId xmlns:a16="http://schemas.microsoft.com/office/drawing/2014/main" id="{E9F967A2-88B0-4768-8BFA-6CC98D85CD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26670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50" name="Line 108">
            <a:extLst>
              <a:ext uri="{FF2B5EF4-FFF2-40B4-BE49-F238E27FC236}">
                <a16:creationId xmlns:a16="http://schemas.microsoft.com/office/drawing/2014/main" id="{23078E96-DEFF-447F-9836-BC2AA9D8F91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6670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7151" name="Line 109">
            <a:extLst>
              <a:ext uri="{FF2B5EF4-FFF2-40B4-BE49-F238E27FC236}">
                <a16:creationId xmlns:a16="http://schemas.microsoft.com/office/drawing/2014/main" id="{50E9CA7B-9AB3-40A4-9F84-9860FEE0EBD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52" name="Line 110">
            <a:extLst>
              <a:ext uri="{FF2B5EF4-FFF2-40B4-BE49-F238E27FC236}">
                <a16:creationId xmlns:a16="http://schemas.microsoft.com/office/drawing/2014/main" id="{4F4E34A2-0F40-410F-8AC7-3E3E7AF5148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4038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53" name="Line 111">
            <a:extLst>
              <a:ext uri="{FF2B5EF4-FFF2-40B4-BE49-F238E27FC236}">
                <a16:creationId xmlns:a16="http://schemas.microsoft.com/office/drawing/2014/main" id="{DC8EBD2D-DDED-45AD-BC53-4CE707878D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3962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54" name="Line 112">
            <a:extLst>
              <a:ext uri="{FF2B5EF4-FFF2-40B4-BE49-F238E27FC236}">
                <a16:creationId xmlns:a16="http://schemas.microsoft.com/office/drawing/2014/main" id="{350AD3E4-0AC9-4784-8967-42D291D92DB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038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55" name="Line 113">
            <a:extLst>
              <a:ext uri="{FF2B5EF4-FFF2-40B4-BE49-F238E27FC236}">
                <a16:creationId xmlns:a16="http://schemas.microsoft.com/office/drawing/2014/main" id="{6C5FE895-0139-466E-B873-196E0342F55A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9624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56" name="Line 114">
            <a:extLst>
              <a:ext uri="{FF2B5EF4-FFF2-40B4-BE49-F238E27FC236}">
                <a16:creationId xmlns:a16="http://schemas.microsoft.com/office/drawing/2014/main" id="{1055D44B-1E21-435F-A400-4E87DA1BFCF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57" name="Line 115">
            <a:extLst>
              <a:ext uri="{FF2B5EF4-FFF2-40B4-BE49-F238E27FC236}">
                <a16:creationId xmlns:a16="http://schemas.microsoft.com/office/drawing/2014/main" id="{781490C2-7A74-4A1C-BA09-172078A4D89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47158" name="Object 117">
            <a:extLst>
              <a:ext uri="{FF2B5EF4-FFF2-40B4-BE49-F238E27FC236}">
                <a16:creationId xmlns:a16="http://schemas.microsoft.com/office/drawing/2014/main" id="{26CC0302-4771-48EC-AE90-45DFA3E8B6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819150"/>
            <a:ext cx="23749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7159" name="Object 118">
            <a:extLst>
              <a:ext uri="{FF2B5EF4-FFF2-40B4-BE49-F238E27FC236}">
                <a16:creationId xmlns:a16="http://schemas.microsoft.com/office/drawing/2014/main" id="{3B8801F9-34F2-4932-8C1E-067A938B01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953000"/>
            <a:ext cx="2524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7160" name="Object 119">
            <a:extLst>
              <a:ext uri="{FF2B5EF4-FFF2-40B4-BE49-F238E27FC236}">
                <a16:creationId xmlns:a16="http://schemas.microsoft.com/office/drawing/2014/main" id="{532309AB-69E7-4D92-BCDA-91A14CE046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096000"/>
            <a:ext cx="2524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7161" name="Object 120">
            <a:extLst>
              <a:ext uri="{FF2B5EF4-FFF2-40B4-BE49-F238E27FC236}">
                <a16:creationId xmlns:a16="http://schemas.microsoft.com/office/drawing/2014/main" id="{B8FADF20-4B22-4CFF-8DB0-6A4D139454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6096000"/>
            <a:ext cx="2524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7162" name="Object 121">
            <a:extLst>
              <a:ext uri="{FF2B5EF4-FFF2-40B4-BE49-F238E27FC236}">
                <a16:creationId xmlns:a16="http://schemas.microsoft.com/office/drawing/2014/main" id="{51CCD2E6-619F-4650-95EC-891283841C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6096000"/>
            <a:ext cx="2524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7163" name="Object 122">
            <a:extLst>
              <a:ext uri="{FF2B5EF4-FFF2-40B4-BE49-F238E27FC236}">
                <a16:creationId xmlns:a16="http://schemas.microsoft.com/office/drawing/2014/main" id="{06CCC69C-AA1F-49DF-B6CA-8F4250450A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096000"/>
            <a:ext cx="2524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7164" name="Object 123">
            <a:extLst>
              <a:ext uri="{FF2B5EF4-FFF2-40B4-BE49-F238E27FC236}">
                <a16:creationId xmlns:a16="http://schemas.microsoft.com/office/drawing/2014/main" id="{D1CDE3F5-990A-4DE0-BEF4-354C2781DE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4953000"/>
            <a:ext cx="2524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7165" name="Object 124">
            <a:extLst>
              <a:ext uri="{FF2B5EF4-FFF2-40B4-BE49-F238E27FC236}">
                <a16:creationId xmlns:a16="http://schemas.microsoft.com/office/drawing/2014/main" id="{6EDB4292-DB02-41F5-8766-65D29A0259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838200"/>
            <a:ext cx="23495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7166" name="Object 125">
            <a:extLst>
              <a:ext uri="{FF2B5EF4-FFF2-40B4-BE49-F238E27FC236}">
                <a16:creationId xmlns:a16="http://schemas.microsoft.com/office/drawing/2014/main" id="{AA1F3F62-39EF-4545-9D76-56CED0654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048000"/>
            <a:ext cx="2524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7167" name="Object 126">
            <a:extLst>
              <a:ext uri="{FF2B5EF4-FFF2-40B4-BE49-F238E27FC236}">
                <a16:creationId xmlns:a16="http://schemas.microsoft.com/office/drawing/2014/main" id="{0E0EBF66-B99C-4BCE-93E4-4E300679BE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419600"/>
            <a:ext cx="2524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7168" name="Object 127">
            <a:extLst>
              <a:ext uri="{FF2B5EF4-FFF2-40B4-BE49-F238E27FC236}">
                <a16:creationId xmlns:a16="http://schemas.microsoft.com/office/drawing/2014/main" id="{B8D3D121-2888-4E4B-ACBF-D827109CA6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419600"/>
            <a:ext cx="2524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7169" name="Object 128">
            <a:extLst>
              <a:ext uri="{FF2B5EF4-FFF2-40B4-BE49-F238E27FC236}">
                <a16:creationId xmlns:a16="http://schemas.microsoft.com/office/drawing/2014/main" id="{47AAC548-2FBB-4F84-84A6-A548B7B0D6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0"/>
            <a:ext cx="2524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7170" name="Object 129">
            <a:extLst>
              <a:ext uri="{FF2B5EF4-FFF2-40B4-BE49-F238E27FC236}">
                <a16:creationId xmlns:a16="http://schemas.microsoft.com/office/drawing/2014/main" id="{4CA844B6-4628-43F5-ACA8-07F3C170D6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828800"/>
            <a:ext cx="25241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7171" name="Object 130">
            <a:extLst>
              <a:ext uri="{FF2B5EF4-FFF2-40B4-BE49-F238E27FC236}">
                <a16:creationId xmlns:a16="http://schemas.microsoft.com/office/drawing/2014/main" id="{4916911B-0BFD-4222-BD98-6135210766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19600"/>
            <a:ext cx="2524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7172" name="Object 131">
            <a:extLst>
              <a:ext uri="{FF2B5EF4-FFF2-40B4-BE49-F238E27FC236}">
                <a16:creationId xmlns:a16="http://schemas.microsoft.com/office/drawing/2014/main" id="{51EB980A-0AE0-46F1-91F2-82645F8056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419600"/>
            <a:ext cx="2524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7173" name="Object 132">
            <a:extLst>
              <a:ext uri="{FF2B5EF4-FFF2-40B4-BE49-F238E27FC236}">
                <a16:creationId xmlns:a16="http://schemas.microsoft.com/office/drawing/2014/main" id="{687FD4B7-70F4-40B4-88BF-6CBD11C9AD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3048000"/>
            <a:ext cx="2524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7174" name="Object 133">
            <a:extLst>
              <a:ext uri="{FF2B5EF4-FFF2-40B4-BE49-F238E27FC236}">
                <a16:creationId xmlns:a16="http://schemas.microsoft.com/office/drawing/2014/main" id="{2E040805-2AEA-4FF0-8D0D-B273458F2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048000"/>
            <a:ext cx="2524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7175" name="Object 134">
            <a:extLst>
              <a:ext uri="{FF2B5EF4-FFF2-40B4-BE49-F238E27FC236}">
                <a16:creationId xmlns:a16="http://schemas.microsoft.com/office/drawing/2014/main" id="{0F46CE50-9D68-4A0F-8810-2EECF7F00C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752600"/>
            <a:ext cx="228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Oval 2">
            <a:extLst>
              <a:ext uri="{FF2B5EF4-FFF2-40B4-BE49-F238E27FC236}">
                <a16:creationId xmlns:a16="http://schemas.microsoft.com/office/drawing/2014/main" id="{C7E46D89-5F6B-4F2D-A6D2-8BB23730A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133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48131" name="Object 3">
            <a:extLst>
              <a:ext uri="{FF2B5EF4-FFF2-40B4-BE49-F238E27FC236}">
                <a16:creationId xmlns:a16="http://schemas.microsoft.com/office/drawing/2014/main" id="{332E7218-68CA-46DC-94FC-9B973525B7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688" y="2286000"/>
            <a:ext cx="3540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8132" name="Oval 4">
            <a:extLst>
              <a:ext uri="{FF2B5EF4-FFF2-40B4-BE49-F238E27FC236}">
                <a16:creationId xmlns:a16="http://schemas.microsoft.com/office/drawing/2014/main" id="{40CCCC00-84F0-4FF9-8ED5-1A67AC81E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352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48133" name="Object 5">
            <a:extLst>
              <a:ext uri="{FF2B5EF4-FFF2-40B4-BE49-F238E27FC236}">
                <a16:creationId xmlns:a16="http://schemas.microsoft.com/office/drawing/2014/main" id="{0B05F95E-D65D-4700-AC81-C6F8147568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505200"/>
            <a:ext cx="3540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8134" name="Oval 6">
            <a:extLst>
              <a:ext uri="{FF2B5EF4-FFF2-40B4-BE49-F238E27FC236}">
                <a16:creationId xmlns:a16="http://schemas.microsoft.com/office/drawing/2014/main" id="{03246F5C-2575-4991-B769-866977CCA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352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48135" name="Object 7">
            <a:extLst>
              <a:ext uri="{FF2B5EF4-FFF2-40B4-BE49-F238E27FC236}">
                <a16:creationId xmlns:a16="http://schemas.microsoft.com/office/drawing/2014/main" id="{29B920FC-F353-46F3-A9D2-E7F66C2E02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688" y="3505200"/>
            <a:ext cx="3540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8136" name="Oval 8">
            <a:extLst>
              <a:ext uri="{FF2B5EF4-FFF2-40B4-BE49-F238E27FC236}">
                <a16:creationId xmlns:a16="http://schemas.microsoft.com/office/drawing/2014/main" id="{5E8698CD-9CB0-468A-B2A2-695B7D119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352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48137" name="Oval 9">
            <a:extLst>
              <a:ext uri="{FF2B5EF4-FFF2-40B4-BE49-F238E27FC236}">
                <a16:creationId xmlns:a16="http://schemas.microsoft.com/office/drawing/2014/main" id="{7F034AAD-9389-4429-80F1-122F3E820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7244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48138" name="Object 10">
            <a:extLst>
              <a:ext uri="{FF2B5EF4-FFF2-40B4-BE49-F238E27FC236}">
                <a16:creationId xmlns:a16="http://schemas.microsoft.com/office/drawing/2014/main" id="{B342A123-4A90-4E04-9D2C-D289D1DD89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088" y="4876800"/>
            <a:ext cx="3540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8139" name="Oval 11">
            <a:extLst>
              <a:ext uri="{FF2B5EF4-FFF2-40B4-BE49-F238E27FC236}">
                <a16:creationId xmlns:a16="http://schemas.microsoft.com/office/drawing/2014/main" id="{E820897E-E011-46B0-8954-D0167B41E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7244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48140" name="Object 12">
            <a:extLst>
              <a:ext uri="{FF2B5EF4-FFF2-40B4-BE49-F238E27FC236}">
                <a16:creationId xmlns:a16="http://schemas.microsoft.com/office/drawing/2014/main" id="{CF3265AB-2A58-4410-90B6-C279BBE2D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688" y="4876800"/>
            <a:ext cx="3540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8141" name="Oval 13">
            <a:extLst>
              <a:ext uri="{FF2B5EF4-FFF2-40B4-BE49-F238E27FC236}">
                <a16:creationId xmlns:a16="http://schemas.microsoft.com/office/drawing/2014/main" id="{E3C52ACF-FE15-4C67-840F-C7CADED08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7244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48142" name="Oval 14">
            <a:extLst>
              <a:ext uri="{FF2B5EF4-FFF2-40B4-BE49-F238E27FC236}">
                <a16:creationId xmlns:a16="http://schemas.microsoft.com/office/drawing/2014/main" id="{B1E6D4C0-E6DE-4C5D-9B90-5B807EF719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7244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48143" name="Oval 15">
            <a:extLst>
              <a:ext uri="{FF2B5EF4-FFF2-40B4-BE49-F238E27FC236}">
                <a16:creationId xmlns:a16="http://schemas.microsoft.com/office/drawing/2014/main" id="{C646619A-7185-499C-B87B-EA53227A5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943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48144" name="Oval 16">
            <a:extLst>
              <a:ext uri="{FF2B5EF4-FFF2-40B4-BE49-F238E27FC236}">
                <a16:creationId xmlns:a16="http://schemas.microsoft.com/office/drawing/2014/main" id="{3650945F-7880-4215-808C-086592CD0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943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48145" name="Object 17">
            <a:extLst>
              <a:ext uri="{FF2B5EF4-FFF2-40B4-BE49-F238E27FC236}">
                <a16:creationId xmlns:a16="http://schemas.microsoft.com/office/drawing/2014/main" id="{EF2FDBC1-9D6F-456B-9475-8E495F3D6B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505200"/>
            <a:ext cx="290513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8146" name="Object 18">
            <a:extLst>
              <a:ext uri="{FF2B5EF4-FFF2-40B4-BE49-F238E27FC236}">
                <a16:creationId xmlns:a16="http://schemas.microsoft.com/office/drawing/2014/main" id="{A9BDC579-0F89-4677-B408-DC04E4AC8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953000"/>
            <a:ext cx="214313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8147" name="Line 19">
            <a:extLst>
              <a:ext uri="{FF2B5EF4-FFF2-40B4-BE49-F238E27FC236}">
                <a16:creationId xmlns:a16="http://schemas.microsoft.com/office/drawing/2014/main" id="{82489474-090B-4468-9D5C-D8C6797357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5908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148" name="Line 20">
            <a:extLst>
              <a:ext uri="{FF2B5EF4-FFF2-40B4-BE49-F238E27FC236}">
                <a16:creationId xmlns:a16="http://schemas.microsoft.com/office/drawing/2014/main" id="{8A3FD885-0A43-455C-970C-B4C5F4EC168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25908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149" name="Line 21">
            <a:extLst>
              <a:ext uri="{FF2B5EF4-FFF2-40B4-BE49-F238E27FC236}">
                <a16:creationId xmlns:a16="http://schemas.microsoft.com/office/drawing/2014/main" id="{44902540-0F51-47C5-8600-39437AD7297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743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150" name="Line 22">
            <a:extLst>
              <a:ext uri="{FF2B5EF4-FFF2-40B4-BE49-F238E27FC236}">
                <a16:creationId xmlns:a16="http://schemas.microsoft.com/office/drawing/2014/main" id="{89DCDA41-8190-4366-B10C-A2FF3F3E4A9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962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151" name="Line 23">
            <a:extLst>
              <a:ext uri="{FF2B5EF4-FFF2-40B4-BE49-F238E27FC236}">
                <a16:creationId xmlns:a16="http://schemas.microsoft.com/office/drawing/2014/main" id="{00AD63EB-C691-4310-92F0-B10FA46D8D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4800" y="38862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152" name="Line 24">
            <a:extLst>
              <a:ext uri="{FF2B5EF4-FFF2-40B4-BE49-F238E27FC236}">
                <a16:creationId xmlns:a16="http://schemas.microsoft.com/office/drawing/2014/main" id="{2F3E3EA1-3CEF-401E-918A-ABD169139D6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3962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153" name="Line 25">
            <a:extLst>
              <a:ext uri="{FF2B5EF4-FFF2-40B4-BE49-F238E27FC236}">
                <a16:creationId xmlns:a16="http://schemas.microsoft.com/office/drawing/2014/main" id="{7E59F284-8830-4401-8C58-241C2CA3E37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8862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154" name="Line 26">
            <a:extLst>
              <a:ext uri="{FF2B5EF4-FFF2-40B4-BE49-F238E27FC236}">
                <a16:creationId xmlns:a16="http://schemas.microsoft.com/office/drawing/2014/main" id="{F5977A05-FD5C-41A4-A859-5CB7CF0A76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155" name="Line 27">
            <a:extLst>
              <a:ext uri="{FF2B5EF4-FFF2-40B4-BE49-F238E27FC236}">
                <a16:creationId xmlns:a16="http://schemas.microsoft.com/office/drawing/2014/main" id="{54DF9E47-D358-4496-934F-FF7FFFCE8547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48156" name="Object 28">
            <a:extLst>
              <a:ext uri="{FF2B5EF4-FFF2-40B4-BE49-F238E27FC236}">
                <a16:creationId xmlns:a16="http://schemas.microsoft.com/office/drawing/2014/main" id="{04A98251-5491-42D3-90A1-4EBAE61F9C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609600"/>
            <a:ext cx="23749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8157" name="Object 29">
            <a:extLst>
              <a:ext uri="{FF2B5EF4-FFF2-40B4-BE49-F238E27FC236}">
                <a16:creationId xmlns:a16="http://schemas.microsoft.com/office/drawing/2014/main" id="{8BCA702A-9007-49F6-8DA1-4B9AE28A5B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876800"/>
            <a:ext cx="2524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8158" name="Object 30">
            <a:extLst>
              <a:ext uri="{FF2B5EF4-FFF2-40B4-BE49-F238E27FC236}">
                <a16:creationId xmlns:a16="http://schemas.microsoft.com/office/drawing/2014/main" id="{DAF252FF-123B-410A-83EA-3EBF77BA4A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6019800"/>
            <a:ext cx="2524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8159" name="Object 31">
            <a:extLst>
              <a:ext uri="{FF2B5EF4-FFF2-40B4-BE49-F238E27FC236}">
                <a16:creationId xmlns:a16="http://schemas.microsoft.com/office/drawing/2014/main" id="{5F4A38AF-F069-449B-B2B5-554ECA66C5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6019800"/>
            <a:ext cx="2524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8160" name="Object 32">
            <a:extLst>
              <a:ext uri="{FF2B5EF4-FFF2-40B4-BE49-F238E27FC236}">
                <a16:creationId xmlns:a16="http://schemas.microsoft.com/office/drawing/2014/main" id="{B18877B2-1B84-4D98-A6FC-933C24EBF8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971800"/>
            <a:ext cx="2524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8161" name="Object 33">
            <a:extLst>
              <a:ext uri="{FF2B5EF4-FFF2-40B4-BE49-F238E27FC236}">
                <a16:creationId xmlns:a16="http://schemas.microsoft.com/office/drawing/2014/main" id="{C50C5EAF-BC7E-4B35-84A9-1C3F814D8A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343400"/>
            <a:ext cx="2524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8162" name="Object 34">
            <a:extLst>
              <a:ext uri="{FF2B5EF4-FFF2-40B4-BE49-F238E27FC236}">
                <a16:creationId xmlns:a16="http://schemas.microsoft.com/office/drawing/2014/main" id="{4C3075C0-60B6-4CA1-82BB-939E3905B2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343400"/>
            <a:ext cx="2524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8163" name="Object 35">
            <a:extLst>
              <a:ext uri="{FF2B5EF4-FFF2-40B4-BE49-F238E27FC236}">
                <a16:creationId xmlns:a16="http://schemas.microsoft.com/office/drawing/2014/main" id="{D0D2176E-D1BA-4902-9FD4-8E8D4564B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971800"/>
            <a:ext cx="2524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8164" name="Object 36">
            <a:extLst>
              <a:ext uri="{FF2B5EF4-FFF2-40B4-BE49-F238E27FC236}">
                <a16:creationId xmlns:a16="http://schemas.microsoft.com/office/drawing/2014/main" id="{E05B8715-888F-466A-AF5D-3BAC9F2CDD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752600"/>
            <a:ext cx="25241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8165" name="Text Box 37">
            <a:extLst>
              <a:ext uri="{FF2B5EF4-FFF2-40B4-BE49-F238E27FC236}">
                <a16:creationId xmlns:a16="http://schemas.microsoft.com/office/drawing/2014/main" id="{022AA14E-8B88-467E-9E9F-22066E1BC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" y="558800"/>
            <a:ext cx="3032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Correct result: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>
            <a:extLst>
              <a:ext uri="{FF2B5EF4-FFF2-40B4-BE49-F238E27FC236}">
                <a16:creationId xmlns:a16="http://schemas.microsoft.com/office/drawing/2014/main" id="{90778F8D-1760-4509-BFDD-55BC78A435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733800"/>
            <a:ext cx="50593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/>
              <a:t> </a:t>
            </a:r>
            <a:r>
              <a:rPr lang="en-US" altLang="en-US" sz="2800"/>
              <a:t>We want to remove ambiguity</a:t>
            </a:r>
          </a:p>
        </p:txBody>
      </p:sp>
      <p:sp>
        <p:nvSpPr>
          <p:cNvPr id="49155" name="Text Box 3">
            <a:extLst>
              <a:ext uri="{FF2B5EF4-FFF2-40B4-BE49-F238E27FC236}">
                <a16:creationId xmlns:a16="http://schemas.microsoft.com/office/drawing/2014/main" id="{0DA6F09C-163C-4A5A-BA0B-555F07ACA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066800"/>
            <a:ext cx="683895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/>
              <a:t> </a:t>
            </a:r>
            <a:r>
              <a:rPr lang="en-US" altLang="en-US" sz="2400"/>
              <a:t>Ambiguity is </a:t>
            </a:r>
            <a:r>
              <a:rPr lang="en-US" altLang="en-US" sz="4000" b="1">
                <a:solidFill>
                  <a:srgbClr val="FF0000"/>
                </a:solidFill>
              </a:rPr>
              <a:t>bad</a:t>
            </a:r>
            <a:r>
              <a:rPr lang="en-US" altLang="en-US" sz="2400"/>
              <a:t> for programming languages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>
            <a:extLst>
              <a:ext uri="{FF2B5EF4-FFF2-40B4-BE49-F238E27FC236}">
                <a16:creationId xmlns:a16="http://schemas.microsoft.com/office/drawing/2014/main" id="{A318F2F5-DAD5-4CD3-96EC-ECC2FFA27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"/>
            <a:ext cx="45418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We fix the </a:t>
            </a:r>
            <a:r>
              <a:rPr lang="en-US" altLang="en-US" sz="2400">
                <a:solidFill>
                  <a:srgbClr val="FF0000"/>
                </a:solidFill>
              </a:rPr>
              <a:t>ambiguous</a:t>
            </a:r>
            <a:r>
              <a:rPr lang="en-US" altLang="en-US" sz="2400"/>
              <a:t> grammar:</a:t>
            </a:r>
          </a:p>
        </p:txBody>
      </p:sp>
      <p:pic>
        <p:nvPicPr>
          <p:cNvPr id="50179" name="Object 3">
            <a:extLst>
              <a:ext uri="{FF2B5EF4-FFF2-40B4-BE49-F238E27FC236}">
                <a16:creationId xmlns:a16="http://schemas.microsoft.com/office/drawing/2014/main" id="{B504475D-5317-42DE-A2BF-2C720323C2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90600"/>
            <a:ext cx="6110288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0180" name="Text Box 4">
            <a:extLst>
              <a:ext uri="{FF2B5EF4-FFF2-40B4-BE49-F238E27FC236}">
                <a16:creationId xmlns:a16="http://schemas.microsoft.com/office/drawing/2014/main" id="{A032EFAB-CA6F-43BF-A425-BFFDA4BED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438400"/>
            <a:ext cx="44148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New </a:t>
            </a:r>
            <a:r>
              <a:rPr lang="en-US" altLang="en-US" sz="2400">
                <a:solidFill>
                  <a:srgbClr val="FF0000"/>
                </a:solidFill>
              </a:rPr>
              <a:t>non-ambiguous</a:t>
            </a:r>
            <a:r>
              <a:rPr lang="en-US" altLang="en-US" sz="2400"/>
              <a:t> grammar:</a:t>
            </a:r>
          </a:p>
        </p:txBody>
      </p:sp>
      <p:pic>
        <p:nvPicPr>
          <p:cNvPr id="50181" name="Object 6">
            <a:extLst>
              <a:ext uri="{FF2B5EF4-FFF2-40B4-BE49-F238E27FC236}">
                <a16:creationId xmlns:a16="http://schemas.microsoft.com/office/drawing/2014/main" id="{E49682AC-A218-471D-B30B-B73FC97D0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514600"/>
            <a:ext cx="2222500" cy="421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Object 2">
            <a:extLst>
              <a:ext uri="{FF2B5EF4-FFF2-40B4-BE49-F238E27FC236}">
                <a16:creationId xmlns:a16="http://schemas.microsoft.com/office/drawing/2014/main" id="{F4917D1D-E7D5-4E31-AB9F-6B755A4A51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81200"/>
            <a:ext cx="2222500" cy="421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03" name="Object 3">
            <a:extLst>
              <a:ext uri="{FF2B5EF4-FFF2-40B4-BE49-F238E27FC236}">
                <a16:creationId xmlns:a16="http://schemas.microsoft.com/office/drawing/2014/main" id="{22D28E27-45C3-49A0-9F4D-853827FC25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7543800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04" name="Oval 4">
            <a:extLst>
              <a:ext uri="{FF2B5EF4-FFF2-40B4-BE49-F238E27FC236}">
                <a16:creationId xmlns:a16="http://schemas.microsoft.com/office/drawing/2014/main" id="{D7BD7497-2360-433B-BFFD-59A9592B9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219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51205" name="Object 5">
            <a:extLst>
              <a:ext uri="{FF2B5EF4-FFF2-40B4-BE49-F238E27FC236}">
                <a16:creationId xmlns:a16="http://schemas.microsoft.com/office/drawing/2014/main" id="{F025DBFC-18FB-47C1-AD2B-19DC9E284B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295400"/>
            <a:ext cx="3540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06" name="Oval 6">
            <a:extLst>
              <a:ext uri="{FF2B5EF4-FFF2-40B4-BE49-F238E27FC236}">
                <a16:creationId xmlns:a16="http://schemas.microsoft.com/office/drawing/2014/main" id="{98A73275-AD15-427B-A5EC-1A88028EB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209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51207" name="Object 7">
            <a:extLst>
              <a:ext uri="{FF2B5EF4-FFF2-40B4-BE49-F238E27FC236}">
                <a16:creationId xmlns:a16="http://schemas.microsoft.com/office/drawing/2014/main" id="{AB2DF3D7-DEA7-49F2-B4FC-4892FFD6B1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286000"/>
            <a:ext cx="3540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08" name="Oval 8">
            <a:extLst>
              <a:ext uri="{FF2B5EF4-FFF2-40B4-BE49-F238E27FC236}">
                <a16:creationId xmlns:a16="http://schemas.microsoft.com/office/drawing/2014/main" id="{071314F1-FFB0-4974-8676-82B10BC83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209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51209" name="Object 9">
            <a:extLst>
              <a:ext uri="{FF2B5EF4-FFF2-40B4-BE49-F238E27FC236}">
                <a16:creationId xmlns:a16="http://schemas.microsoft.com/office/drawing/2014/main" id="{D113BB9C-4624-415A-8E7C-E55B65B293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0"/>
            <a:ext cx="3159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10" name="Line 10">
            <a:extLst>
              <a:ext uri="{FF2B5EF4-FFF2-40B4-BE49-F238E27FC236}">
                <a16:creationId xmlns:a16="http://schemas.microsoft.com/office/drawing/2014/main" id="{F9AB6A1D-CEAB-4DF7-8C47-AB86CBE959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3400" y="16002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211" name="Line 11">
            <a:extLst>
              <a:ext uri="{FF2B5EF4-FFF2-40B4-BE49-F238E27FC236}">
                <a16:creationId xmlns:a16="http://schemas.microsoft.com/office/drawing/2014/main" id="{BD96D224-9995-4C9A-A12A-C0D97651062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16002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212" name="Oval 12">
            <a:extLst>
              <a:ext uri="{FF2B5EF4-FFF2-40B4-BE49-F238E27FC236}">
                <a16:creationId xmlns:a16="http://schemas.microsoft.com/office/drawing/2014/main" id="{B32117D9-CE07-4463-B796-77181FCBD0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209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51213" name="Object 13">
            <a:extLst>
              <a:ext uri="{FF2B5EF4-FFF2-40B4-BE49-F238E27FC236}">
                <a16:creationId xmlns:a16="http://schemas.microsoft.com/office/drawing/2014/main" id="{0FDE7FD3-383A-459A-A93F-2AEE165ED1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362200"/>
            <a:ext cx="290513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14" name="Line 14">
            <a:extLst>
              <a:ext uri="{FF2B5EF4-FFF2-40B4-BE49-F238E27FC236}">
                <a16:creationId xmlns:a16="http://schemas.microsoft.com/office/drawing/2014/main" id="{86D86608-2DBA-44DF-B432-0BBE0221106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1752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215" name="Oval 15">
            <a:extLst>
              <a:ext uri="{FF2B5EF4-FFF2-40B4-BE49-F238E27FC236}">
                <a16:creationId xmlns:a16="http://schemas.microsoft.com/office/drawing/2014/main" id="{E698BC72-A979-4F07-A34A-9DCB85EC8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352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51216" name="Object 16">
            <a:extLst>
              <a:ext uri="{FF2B5EF4-FFF2-40B4-BE49-F238E27FC236}">
                <a16:creationId xmlns:a16="http://schemas.microsoft.com/office/drawing/2014/main" id="{657E06F6-9753-419D-922F-B3E2616E3F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429000"/>
            <a:ext cx="3159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17" name="Oval 17">
            <a:extLst>
              <a:ext uri="{FF2B5EF4-FFF2-40B4-BE49-F238E27FC236}">
                <a16:creationId xmlns:a16="http://schemas.microsoft.com/office/drawing/2014/main" id="{8E93DF57-9D39-4662-85BA-89D977575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352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51218" name="Object 18">
            <a:extLst>
              <a:ext uri="{FF2B5EF4-FFF2-40B4-BE49-F238E27FC236}">
                <a16:creationId xmlns:a16="http://schemas.microsoft.com/office/drawing/2014/main" id="{F694231C-70AB-49D8-B900-8DBAC19C1F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700" y="3530600"/>
            <a:ext cx="214313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19" name="Oval 19">
            <a:extLst>
              <a:ext uri="{FF2B5EF4-FFF2-40B4-BE49-F238E27FC236}">
                <a16:creationId xmlns:a16="http://schemas.microsoft.com/office/drawing/2014/main" id="{12241BA2-6C2C-4390-A7FB-3C80A7F13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3352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51220" name="Object 20">
            <a:extLst>
              <a:ext uri="{FF2B5EF4-FFF2-40B4-BE49-F238E27FC236}">
                <a16:creationId xmlns:a16="http://schemas.microsoft.com/office/drawing/2014/main" id="{5ECA150B-B043-498A-AF03-D8B7384AFF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4200" y="3429000"/>
            <a:ext cx="3683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21" name="Oval 21">
            <a:extLst>
              <a:ext uri="{FF2B5EF4-FFF2-40B4-BE49-F238E27FC236}">
                <a16:creationId xmlns:a16="http://schemas.microsoft.com/office/drawing/2014/main" id="{5C18283E-3219-4A8F-AFB1-D25016B89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572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51222" name="Object 22">
            <a:extLst>
              <a:ext uri="{FF2B5EF4-FFF2-40B4-BE49-F238E27FC236}">
                <a16:creationId xmlns:a16="http://schemas.microsoft.com/office/drawing/2014/main" id="{12915469-89B8-42A1-9691-E22620B160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200" y="4648200"/>
            <a:ext cx="3683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23" name="Oval 23">
            <a:extLst>
              <a:ext uri="{FF2B5EF4-FFF2-40B4-BE49-F238E27FC236}">
                <a16:creationId xmlns:a16="http://schemas.microsoft.com/office/drawing/2014/main" id="{C7DC3675-FECB-4E5C-A3BC-487A643FA8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5791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51224" name="Object 24">
            <a:extLst>
              <a:ext uri="{FF2B5EF4-FFF2-40B4-BE49-F238E27FC236}">
                <a16:creationId xmlns:a16="http://schemas.microsoft.com/office/drawing/2014/main" id="{59A3D2A8-3A13-48EC-A197-69827A934D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0" y="5911850"/>
            <a:ext cx="26511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25" name="Oval 25">
            <a:extLst>
              <a:ext uri="{FF2B5EF4-FFF2-40B4-BE49-F238E27FC236}">
                <a16:creationId xmlns:a16="http://schemas.microsoft.com/office/drawing/2014/main" id="{0471EBEB-058C-42FE-91D5-9E7F4F2BF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352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51226" name="Object 26">
            <a:extLst>
              <a:ext uri="{FF2B5EF4-FFF2-40B4-BE49-F238E27FC236}">
                <a16:creationId xmlns:a16="http://schemas.microsoft.com/office/drawing/2014/main" id="{36F3305D-4025-4A94-A7B4-7A0034D120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429000"/>
            <a:ext cx="3159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27" name="Oval 27">
            <a:extLst>
              <a:ext uri="{FF2B5EF4-FFF2-40B4-BE49-F238E27FC236}">
                <a16:creationId xmlns:a16="http://schemas.microsoft.com/office/drawing/2014/main" id="{46501F0E-7D1B-41A0-9D5F-935F29FEC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572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51228" name="Object 28">
            <a:extLst>
              <a:ext uri="{FF2B5EF4-FFF2-40B4-BE49-F238E27FC236}">
                <a16:creationId xmlns:a16="http://schemas.microsoft.com/office/drawing/2014/main" id="{05D992F7-F077-46E3-83A3-F0CEECBD59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5600" y="4648200"/>
            <a:ext cx="3683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29" name="Oval 29">
            <a:extLst>
              <a:ext uri="{FF2B5EF4-FFF2-40B4-BE49-F238E27FC236}">
                <a16:creationId xmlns:a16="http://schemas.microsoft.com/office/drawing/2014/main" id="{8272E174-3B8C-41E9-A4C6-177725AA6B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5791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51230" name="Object 30">
            <a:extLst>
              <a:ext uri="{FF2B5EF4-FFF2-40B4-BE49-F238E27FC236}">
                <a16:creationId xmlns:a16="http://schemas.microsoft.com/office/drawing/2014/main" id="{D47A9EED-F872-4161-83A2-E23B8AFF39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400" y="5911850"/>
            <a:ext cx="26511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31" name="Oval 31">
            <a:extLst>
              <a:ext uri="{FF2B5EF4-FFF2-40B4-BE49-F238E27FC236}">
                <a16:creationId xmlns:a16="http://schemas.microsoft.com/office/drawing/2014/main" id="{8479DE3B-CE8B-4415-A70F-CDE01F398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4572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51232" name="Object 32">
            <a:extLst>
              <a:ext uri="{FF2B5EF4-FFF2-40B4-BE49-F238E27FC236}">
                <a16:creationId xmlns:a16="http://schemas.microsoft.com/office/drawing/2014/main" id="{EB88B234-6B01-4872-A79F-D696BDDE6E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692650"/>
            <a:ext cx="26511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33" name="Line 33">
            <a:extLst>
              <a:ext uri="{FF2B5EF4-FFF2-40B4-BE49-F238E27FC236}">
                <a16:creationId xmlns:a16="http://schemas.microsoft.com/office/drawing/2014/main" id="{310FF5D3-6665-4FD6-9F3A-806D4759BDC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743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34" name="Line 34">
            <a:extLst>
              <a:ext uri="{FF2B5EF4-FFF2-40B4-BE49-F238E27FC236}">
                <a16:creationId xmlns:a16="http://schemas.microsoft.com/office/drawing/2014/main" id="{BB9F50CF-8218-4F1C-8DD0-0FF465205FB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886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35" name="Line 35">
            <a:extLst>
              <a:ext uri="{FF2B5EF4-FFF2-40B4-BE49-F238E27FC236}">
                <a16:creationId xmlns:a16="http://schemas.microsoft.com/office/drawing/2014/main" id="{4BC17461-7000-460B-8FC2-D673232D4737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5105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36" name="Line 36">
            <a:extLst>
              <a:ext uri="{FF2B5EF4-FFF2-40B4-BE49-F238E27FC236}">
                <a16:creationId xmlns:a16="http://schemas.microsoft.com/office/drawing/2014/main" id="{A44DBC5D-9449-4D3A-AFCB-74BA2A14EE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26670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37" name="Line 37">
            <a:extLst>
              <a:ext uri="{FF2B5EF4-FFF2-40B4-BE49-F238E27FC236}">
                <a16:creationId xmlns:a16="http://schemas.microsoft.com/office/drawing/2014/main" id="{1250D094-182A-4E3F-BEED-2C3DB9FD2408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2743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38" name="Line 38">
            <a:extLst>
              <a:ext uri="{FF2B5EF4-FFF2-40B4-BE49-F238E27FC236}">
                <a16:creationId xmlns:a16="http://schemas.microsoft.com/office/drawing/2014/main" id="{9805A73F-804E-4407-B32D-25DDCC5054B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2590800"/>
            <a:ext cx="1295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39" name="Line 39">
            <a:extLst>
              <a:ext uri="{FF2B5EF4-FFF2-40B4-BE49-F238E27FC236}">
                <a16:creationId xmlns:a16="http://schemas.microsoft.com/office/drawing/2014/main" id="{7BEBDEC5-6E83-4769-933C-C55CEBE1314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886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40" name="Line 40">
            <a:extLst>
              <a:ext uri="{FF2B5EF4-FFF2-40B4-BE49-F238E27FC236}">
                <a16:creationId xmlns:a16="http://schemas.microsoft.com/office/drawing/2014/main" id="{4F6DDB76-BB69-4A0C-B3FA-8D24644297C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5105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41" name="Line 41">
            <a:extLst>
              <a:ext uri="{FF2B5EF4-FFF2-40B4-BE49-F238E27FC236}">
                <a16:creationId xmlns:a16="http://schemas.microsoft.com/office/drawing/2014/main" id="{00A460A8-09E8-407F-9EA1-F2606BEBDD34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0" y="3886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51242" name="Object 42">
            <a:extLst>
              <a:ext uri="{FF2B5EF4-FFF2-40B4-BE49-F238E27FC236}">
                <a16:creationId xmlns:a16="http://schemas.microsoft.com/office/drawing/2014/main" id="{79A71B2E-6B14-40E5-9D32-B62D59B065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358900"/>
            <a:ext cx="16764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615C8F77-347F-4B77-B61E-818F905F0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563562"/>
          </a:xfrm>
        </p:spPr>
        <p:txBody>
          <a:bodyPr/>
          <a:lstStyle/>
          <a:p>
            <a:pPr algn="l" eaLnBrk="1" hangingPunct="1"/>
            <a:br>
              <a:rPr lang="en-US" altLang="en-US" sz="3600" b="1">
                <a:solidFill>
                  <a:schemeClr val="tx1"/>
                </a:solidFill>
              </a:rPr>
            </a:br>
            <a:r>
              <a:rPr lang="en-US" altLang="en-US" sz="3600" b="1">
                <a:solidFill>
                  <a:schemeClr val="tx1"/>
                </a:solidFill>
              </a:rPr>
              <a:t>A more powerful machine</a:t>
            </a:r>
            <a:br>
              <a:rPr lang="en-US" altLang="en-US" sz="6000">
                <a:solidFill>
                  <a:schemeClr val="tx1"/>
                </a:solidFill>
              </a:rPr>
            </a:br>
            <a:endParaRPr lang="ar-IQ" altLang="en-US">
              <a:ea typeface="Majalla U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90FC2-8012-48E1-A982-7BDB6EF93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limitation of </a:t>
            </a:r>
            <a:r>
              <a:rPr lang="en-US" b="1" dirty="0"/>
              <a:t>FSM</a:t>
            </a:r>
            <a:r>
              <a:rPr lang="en-US" dirty="0"/>
              <a:t> related to fact that they can only “remember” a </a:t>
            </a:r>
            <a:r>
              <a:rPr lang="en-US" b="1" dirty="0">
                <a:solidFill>
                  <a:srgbClr val="FF0000"/>
                </a:solidFill>
              </a:rPr>
              <a:t>bounded amount of information.</a:t>
            </a:r>
          </a:p>
          <a:p>
            <a:pPr marL="0" indent="0" eaLnBrk="1" hangingPunct="1">
              <a:buFontTx/>
              <a:buNone/>
              <a:defRPr/>
            </a:pPr>
            <a:endParaRPr lang="en-US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US" dirty="0"/>
              <a:t>What is the simplest alteration that adds unbounded “memory” to our machine?</a:t>
            </a:r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Should be able to recognize non regular languages, e.g., {</a:t>
            </a:r>
            <a:r>
              <a:rPr lang="en-US" b="1" dirty="0"/>
              <a:t>0</a:t>
            </a:r>
            <a:r>
              <a:rPr lang="en-US" b="1" baseline="30000" dirty="0"/>
              <a:t>n</a:t>
            </a:r>
            <a:r>
              <a:rPr lang="en-US" b="1" dirty="0"/>
              <a:t>1</a:t>
            </a:r>
            <a:r>
              <a:rPr lang="en-US" b="1" baseline="30000" dirty="0"/>
              <a:t>n</a:t>
            </a:r>
            <a:r>
              <a:rPr lang="en-US" dirty="0"/>
              <a:t>: n ≥ 0}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Oval 2">
            <a:extLst>
              <a:ext uri="{FF2B5EF4-FFF2-40B4-BE49-F238E27FC236}">
                <a16:creationId xmlns:a16="http://schemas.microsoft.com/office/drawing/2014/main" id="{495411BD-DE17-40D7-9CA0-59A4C7129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12319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52227" name="Object 3">
            <a:extLst>
              <a:ext uri="{FF2B5EF4-FFF2-40B4-BE49-F238E27FC236}">
                <a16:creationId xmlns:a16="http://schemas.microsoft.com/office/drawing/2014/main" id="{1ED5CF3F-10F5-4103-855B-DAA74E1796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308100"/>
            <a:ext cx="3540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2228" name="Oval 4">
            <a:extLst>
              <a:ext uri="{FF2B5EF4-FFF2-40B4-BE49-F238E27FC236}">
                <a16:creationId xmlns:a16="http://schemas.microsoft.com/office/drawing/2014/main" id="{C9D299C4-7642-465F-A40E-548BA3D9A1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2225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52229" name="Object 5">
            <a:extLst>
              <a:ext uri="{FF2B5EF4-FFF2-40B4-BE49-F238E27FC236}">
                <a16:creationId xmlns:a16="http://schemas.microsoft.com/office/drawing/2014/main" id="{5D5C7DD1-AA60-4601-BDB8-7B24909129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98700"/>
            <a:ext cx="3540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2230" name="Oval 6">
            <a:extLst>
              <a:ext uri="{FF2B5EF4-FFF2-40B4-BE49-F238E27FC236}">
                <a16:creationId xmlns:a16="http://schemas.microsoft.com/office/drawing/2014/main" id="{C2515AE3-CFE4-4270-8D0B-43254718B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2225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52231" name="Object 7">
            <a:extLst>
              <a:ext uri="{FF2B5EF4-FFF2-40B4-BE49-F238E27FC236}">
                <a16:creationId xmlns:a16="http://schemas.microsoft.com/office/drawing/2014/main" id="{F219B3A8-109A-43F5-985C-B9233E0E33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298700"/>
            <a:ext cx="3159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2232" name="Line 8">
            <a:extLst>
              <a:ext uri="{FF2B5EF4-FFF2-40B4-BE49-F238E27FC236}">
                <a16:creationId xmlns:a16="http://schemas.microsoft.com/office/drawing/2014/main" id="{6579A371-3E62-474E-8CF4-69A8BC113E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16129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2233" name="Line 9">
            <a:extLst>
              <a:ext uri="{FF2B5EF4-FFF2-40B4-BE49-F238E27FC236}">
                <a16:creationId xmlns:a16="http://schemas.microsoft.com/office/drawing/2014/main" id="{1B899681-3C8D-4A31-B9AA-1F19BCFFBE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6129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2234" name="Oval 10">
            <a:extLst>
              <a:ext uri="{FF2B5EF4-FFF2-40B4-BE49-F238E27FC236}">
                <a16:creationId xmlns:a16="http://schemas.microsoft.com/office/drawing/2014/main" id="{8E50BD70-ED1C-4BC2-9139-10B991A0F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2225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52235" name="Object 11">
            <a:extLst>
              <a:ext uri="{FF2B5EF4-FFF2-40B4-BE49-F238E27FC236}">
                <a16:creationId xmlns:a16="http://schemas.microsoft.com/office/drawing/2014/main" id="{28BB638F-4D6F-449D-8C69-536023EEC1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374900"/>
            <a:ext cx="290513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2236" name="Line 12">
            <a:extLst>
              <a:ext uri="{FF2B5EF4-FFF2-40B4-BE49-F238E27FC236}">
                <a16:creationId xmlns:a16="http://schemas.microsoft.com/office/drawing/2014/main" id="{ECA9D6C4-FA80-4086-9490-C99D1A7E27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17653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2237" name="Oval 13">
            <a:extLst>
              <a:ext uri="{FF2B5EF4-FFF2-40B4-BE49-F238E27FC236}">
                <a16:creationId xmlns:a16="http://schemas.microsoft.com/office/drawing/2014/main" id="{82A8D175-3FE9-4070-A63E-DE2CEE74D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3655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52238" name="Object 14">
            <a:extLst>
              <a:ext uri="{FF2B5EF4-FFF2-40B4-BE49-F238E27FC236}">
                <a16:creationId xmlns:a16="http://schemas.microsoft.com/office/drawing/2014/main" id="{F967DA81-4571-4898-AD23-C232D1CE0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441700"/>
            <a:ext cx="3159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2239" name="Oval 15">
            <a:extLst>
              <a:ext uri="{FF2B5EF4-FFF2-40B4-BE49-F238E27FC236}">
                <a16:creationId xmlns:a16="http://schemas.microsoft.com/office/drawing/2014/main" id="{A689C147-42BA-447D-A2C6-7A17574FC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3655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52240" name="Object 16">
            <a:extLst>
              <a:ext uri="{FF2B5EF4-FFF2-40B4-BE49-F238E27FC236}">
                <a16:creationId xmlns:a16="http://schemas.microsoft.com/office/drawing/2014/main" id="{806D88FB-6075-4554-9A4E-3120410C63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100" y="3543300"/>
            <a:ext cx="214313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2241" name="Oval 17">
            <a:extLst>
              <a:ext uri="{FF2B5EF4-FFF2-40B4-BE49-F238E27FC236}">
                <a16:creationId xmlns:a16="http://schemas.microsoft.com/office/drawing/2014/main" id="{B6CA05B2-CC3A-4704-8A66-EA56AF241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3655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52242" name="Object 18">
            <a:extLst>
              <a:ext uri="{FF2B5EF4-FFF2-40B4-BE49-F238E27FC236}">
                <a16:creationId xmlns:a16="http://schemas.microsoft.com/office/drawing/2014/main" id="{91D3B2C4-CFE8-48AD-9AAE-861BB0507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600" y="3441700"/>
            <a:ext cx="3683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2243" name="Oval 19">
            <a:extLst>
              <a:ext uri="{FF2B5EF4-FFF2-40B4-BE49-F238E27FC236}">
                <a16:creationId xmlns:a16="http://schemas.microsoft.com/office/drawing/2014/main" id="{88F013BF-9CAE-41BD-B0CA-83F7AA6334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5847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52244" name="Object 20">
            <a:extLst>
              <a:ext uri="{FF2B5EF4-FFF2-40B4-BE49-F238E27FC236}">
                <a16:creationId xmlns:a16="http://schemas.microsoft.com/office/drawing/2014/main" id="{EFAC95AF-7453-4C6F-AD64-EF69BE1B6D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5600" y="4660900"/>
            <a:ext cx="3683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2245" name="Oval 21">
            <a:extLst>
              <a:ext uri="{FF2B5EF4-FFF2-40B4-BE49-F238E27FC236}">
                <a16:creationId xmlns:a16="http://schemas.microsoft.com/office/drawing/2014/main" id="{16D03BB9-FDFA-4869-9865-26EB37D58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58039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52246" name="Object 22">
            <a:extLst>
              <a:ext uri="{FF2B5EF4-FFF2-40B4-BE49-F238E27FC236}">
                <a16:creationId xmlns:a16="http://schemas.microsoft.com/office/drawing/2014/main" id="{76404D4B-13FF-44F9-863F-37DF26993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400" y="5924550"/>
            <a:ext cx="26511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2247" name="Oval 23">
            <a:extLst>
              <a:ext uri="{FF2B5EF4-FFF2-40B4-BE49-F238E27FC236}">
                <a16:creationId xmlns:a16="http://schemas.microsoft.com/office/drawing/2014/main" id="{9E5E4C71-4373-4DA8-93E7-625542D87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3655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52248" name="Object 24">
            <a:extLst>
              <a:ext uri="{FF2B5EF4-FFF2-40B4-BE49-F238E27FC236}">
                <a16:creationId xmlns:a16="http://schemas.microsoft.com/office/drawing/2014/main" id="{58C54588-1B62-41B3-B724-36128A1066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441700"/>
            <a:ext cx="3159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2249" name="Oval 25">
            <a:extLst>
              <a:ext uri="{FF2B5EF4-FFF2-40B4-BE49-F238E27FC236}">
                <a16:creationId xmlns:a16="http://schemas.microsoft.com/office/drawing/2014/main" id="{DFDB4AC7-300F-4716-A349-BFAA8A004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5847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52250" name="Object 26">
            <a:extLst>
              <a:ext uri="{FF2B5EF4-FFF2-40B4-BE49-F238E27FC236}">
                <a16:creationId xmlns:a16="http://schemas.microsoft.com/office/drawing/2014/main" id="{85A29732-73D5-4171-AA3A-272C437D8B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0" y="4660900"/>
            <a:ext cx="3683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2251" name="Oval 27">
            <a:extLst>
              <a:ext uri="{FF2B5EF4-FFF2-40B4-BE49-F238E27FC236}">
                <a16:creationId xmlns:a16="http://schemas.microsoft.com/office/drawing/2014/main" id="{97376E0F-3583-4245-B312-59A783338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8039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52252" name="Object 28">
            <a:extLst>
              <a:ext uri="{FF2B5EF4-FFF2-40B4-BE49-F238E27FC236}">
                <a16:creationId xmlns:a16="http://schemas.microsoft.com/office/drawing/2014/main" id="{2923F066-8693-4359-A50F-B8BCD9AF9A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800" y="5924550"/>
            <a:ext cx="26511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2253" name="Oval 29">
            <a:extLst>
              <a:ext uri="{FF2B5EF4-FFF2-40B4-BE49-F238E27FC236}">
                <a16:creationId xmlns:a16="http://schemas.microsoft.com/office/drawing/2014/main" id="{F3100379-6855-4A16-84CB-41B73FEF9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5847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52254" name="Object 30">
            <a:extLst>
              <a:ext uri="{FF2B5EF4-FFF2-40B4-BE49-F238E27FC236}">
                <a16:creationId xmlns:a16="http://schemas.microsoft.com/office/drawing/2014/main" id="{B1A6D3D9-1EBE-4E2E-A059-4EABD43BC3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400" y="4705350"/>
            <a:ext cx="26511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2255" name="Line 31">
            <a:extLst>
              <a:ext uri="{FF2B5EF4-FFF2-40B4-BE49-F238E27FC236}">
                <a16:creationId xmlns:a16="http://schemas.microsoft.com/office/drawing/2014/main" id="{A9C93FA7-0612-4381-8515-0EDA990C158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7559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6" name="Line 32">
            <a:extLst>
              <a:ext uri="{FF2B5EF4-FFF2-40B4-BE49-F238E27FC236}">
                <a16:creationId xmlns:a16="http://schemas.microsoft.com/office/drawing/2014/main" id="{D1B67907-0BA9-44CF-B10B-1FCC1DCFD7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8989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7" name="Line 33">
            <a:extLst>
              <a:ext uri="{FF2B5EF4-FFF2-40B4-BE49-F238E27FC236}">
                <a16:creationId xmlns:a16="http://schemas.microsoft.com/office/drawing/2014/main" id="{1CDF3500-5852-4DF9-ACBE-4C5A08A8A60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1181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8" name="Line 34">
            <a:extLst>
              <a:ext uri="{FF2B5EF4-FFF2-40B4-BE49-F238E27FC236}">
                <a16:creationId xmlns:a16="http://schemas.microsoft.com/office/drawing/2014/main" id="{69EA0E2A-13B4-4D1A-98EB-EFCE565274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3400" y="26797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9" name="Line 35">
            <a:extLst>
              <a:ext uri="{FF2B5EF4-FFF2-40B4-BE49-F238E27FC236}">
                <a16:creationId xmlns:a16="http://schemas.microsoft.com/office/drawing/2014/main" id="{C588C671-AD02-4867-95D8-EFC40D2F1F5E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7559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60" name="Line 36">
            <a:extLst>
              <a:ext uri="{FF2B5EF4-FFF2-40B4-BE49-F238E27FC236}">
                <a16:creationId xmlns:a16="http://schemas.microsoft.com/office/drawing/2014/main" id="{C621E85B-1F4A-48CF-AA87-19431056672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603500"/>
            <a:ext cx="1295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61" name="Line 37">
            <a:extLst>
              <a:ext uri="{FF2B5EF4-FFF2-40B4-BE49-F238E27FC236}">
                <a16:creationId xmlns:a16="http://schemas.microsoft.com/office/drawing/2014/main" id="{70B9544E-AA3D-43CB-ADD1-D2D219FFA7B2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8989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62" name="Line 38">
            <a:extLst>
              <a:ext uri="{FF2B5EF4-FFF2-40B4-BE49-F238E27FC236}">
                <a16:creationId xmlns:a16="http://schemas.microsoft.com/office/drawing/2014/main" id="{8A29539C-6C6F-4515-BD3C-87BB6942026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51181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63" name="Line 39">
            <a:extLst>
              <a:ext uri="{FF2B5EF4-FFF2-40B4-BE49-F238E27FC236}">
                <a16:creationId xmlns:a16="http://schemas.microsoft.com/office/drawing/2014/main" id="{F7B7CAA7-9E9A-444A-BEFB-129A2356CAB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38989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52264" name="Object 40">
            <a:extLst>
              <a:ext uri="{FF2B5EF4-FFF2-40B4-BE49-F238E27FC236}">
                <a16:creationId xmlns:a16="http://schemas.microsoft.com/office/drawing/2014/main" id="{E6E03DC0-1D01-4CA1-89DA-F369E87DE3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371600"/>
            <a:ext cx="16764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2265" name="Text Box 41">
            <a:extLst>
              <a:ext uri="{FF2B5EF4-FFF2-40B4-BE49-F238E27FC236}">
                <a16:creationId xmlns:a16="http://schemas.microsoft.com/office/drawing/2014/main" id="{76ED0E63-A740-4B9A-9672-66A5F97153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254000"/>
            <a:ext cx="32004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Unique derivation tree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>
            <a:extLst>
              <a:ext uri="{FF2B5EF4-FFF2-40B4-BE49-F238E27FC236}">
                <a16:creationId xmlns:a16="http://schemas.microsoft.com/office/drawing/2014/main" id="{C87DFE19-A5CD-46E2-A54F-E49E01865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101600"/>
            <a:ext cx="27146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The grammar     </a:t>
            </a:r>
            <a:r>
              <a:rPr lang="en-US" altLang="en-US"/>
              <a:t>:   </a:t>
            </a:r>
          </a:p>
        </p:txBody>
      </p:sp>
      <p:pic>
        <p:nvPicPr>
          <p:cNvPr id="53251" name="Object 3">
            <a:extLst>
              <a:ext uri="{FF2B5EF4-FFF2-40B4-BE49-F238E27FC236}">
                <a16:creationId xmlns:a16="http://schemas.microsoft.com/office/drawing/2014/main" id="{3AE9C54D-0B6B-48CF-972B-805311EAD9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28600"/>
            <a:ext cx="2222500" cy="421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3252" name="Text Box 4">
            <a:extLst>
              <a:ext uri="{FF2B5EF4-FFF2-40B4-BE49-F238E27FC236}">
                <a16:creationId xmlns:a16="http://schemas.microsoft.com/office/drawing/2014/main" id="{EEA9ED85-4A31-4E17-B32D-DB1426365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72000"/>
            <a:ext cx="31257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is </a:t>
            </a:r>
            <a:r>
              <a:rPr lang="en-US" altLang="en-US" sz="2800">
                <a:solidFill>
                  <a:srgbClr val="FF0000"/>
                </a:solidFill>
              </a:rPr>
              <a:t>non-ambiguous:</a:t>
            </a:r>
          </a:p>
        </p:txBody>
      </p:sp>
      <p:sp>
        <p:nvSpPr>
          <p:cNvPr id="53253" name="Text Box 5">
            <a:extLst>
              <a:ext uri="{FF2B5EF4-FFF2-40B4-BE49-F238E27FC236}">
                <a16:creationId xmlns:a16="http://schemas.microsoft.com/office/drawing/2014/main" id="{C4D94084-9DCA-49C9-AD12-83B602551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5359400"/>
            <a:ext cx="465137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Every string                    has</a:t>
            </a:r>
          </a:p>
          <a:p>
            <a:pPr eaLnBrk="1" hangingPunct="1"/>
            <a:r>
              <a:rPr lang="en-US" altLang="en-US" sz="2800"/>
              <a:t>a unique derivation tree </a:t>
            </a:r>
          </a:p>
        </p:txBody>
      </p:sp>
      <p:pic>
        <p:nvPicPr>
          <p:cNvPr id="53254" name="Object 6">
            <a:extLst>
              <a:ext uri="{FF2B5EF4-FFF2-40B4-BE49-F238E27FC236}">
                <a16:creationId xmlns:a16="http://schemas.microsoft.com/office/drawing/2014/main" id="{D962133C-72EB-400D-832E-B28DC6F36A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52400"/>
            <a:ext cx="3937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255" name="Object 7">
            <a:extLst>
              <a:ext uri="{FF2B5EF4-FFF2-40B4-BE49-F238E27FC236}">
                <a16:creationId xmlns:a16="http://schemas.microsoft.com/office/drawing/2014/main" id="{EF230D67-DE01-4AA4-85B7-18D75FFDE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200" y="5380038"/>
            <a:ext cx="187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D17A70D1-04C5-454D-8BFB-A91D4404A4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Inherent Ambiguity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F5C4CF87-0FA9-4722-A434-8A311E061B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endParaRPr lang="en-US" altLang="en-US"/>
          </a:p>
          <a:p>
            <a:r>
              <a:rPr lang="en-US" altLang="en-US">
                <a:solidFill>
                  <a:srgbClr val="FF0000"/>
                </a:solidFill>
              </a:rPr>
              <a:t>Some context free languages</a:t>
            </a:r>
          </a:p>
          <a:p>
            <a:r>
              <a:rPr lang="en-US" altLang="en-US">
                <a:solidFill>
                  <a:srgbClr val="FF0000"/>
                </a:solidFill>
              </a:rPr>
              <a:t>have only ambiguous grammars</a:t>
            </a:r>
          </a:p>
        </p:txBody>
      </p:sp>
      <p:sp>
        <p:nvSpPr>
          <p:cNvPr id="54276" name="Text Box 4">
            <a:extLst>
              <a:ext uri="{FF2B5EF4-FFF2-40B4-BE49-F238E27FC236}">
                <a16:creationId xmlns:a16="http://schemas.microsoft.com/office/drawing/2014/main" id="{7CD95DFA-2BAB-4C0B-ADA2-C0432DDCF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3454400"/>
            <a:ext cx="18748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Example:</a:t>
            </a:r>
          </a:p>
        </p:txBody>
      </p:sp>
      <p:pic>
        <p:nvPicPr>
          <p:cNvPr id="54277" name="Object 7">
            <a:extLst>
              <a:ext uri="{FF2B5EF4-FFF2-40B4-BE49-F238E27FC236}">
                <a16:creationId xmlns:a16="http://schemas.microsoft.com/office/drawing/2014/main" id="{40905B52-4156-4834-B5F9-773B393AE0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352800"/>
            <a:ext cx="5691188" cy="72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278" name="Object 8">
            <a:extLst>
              <a:ext uri="{FF2B5EF4-FFF2-40B4-BE49-F238E27FC236}">
                <a16:creationId xmlns:a16="http://schemas.microsoft.com/office/drawing/2014/main" id="{8B0BADD0-74B2-4F00-B27F-69358B5620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029200"/>
            <a:ext cx="2476500" cy="131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4279" name="Line 9">
            <a:extLst>
              <a:ext uri="{FF2B5EF4-FFF2-40B4-BE49-F238E27FC236}">
                <a16:creationId xmlns:a16="http://schemas.microsoft.com/office/drawing/2014/main" id="{59724718-3B13-4C4F-84AF-BEE8FB3C78F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4038600"/>
            <a:ext cx="0" cy="914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54280" name="Object 10">
            <a:extLst>
              <a:ext uri="{FF2B5EF4-FFF2-40B4-BE49-F238E27FC236}">
                <a16:creationId xmlns:a16="http://schemas.microsoft.com/office/drawing/2014/main" id="{023256E1-7871-4A6B-A8C5-5DB05DFBB9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029200"/>
            <a:ext cx="2641600" cy="131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4281" name="Line 11">
            <a:extLst>
              <a:ext uri="{FF2B5EF4-FFF2-40B4-BE49-F238E27FC236}">
                <a16:creationId xmlns:a16="http://schemas.microsoft.com/office/drawing/2014/main" id="{28B72F66-3984-4AFE-A640-39273011B69E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4038600"/>
            <a:ext cx="0" cy="914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54282" name="Object 12">
            <a:extLst>
              <a:ext uri="{FF2B5EF4-FFF2-40B4-BE49-F238E27FC236}">
                <a16:creationId xmlns:a16="http://schemas.microsoft.com/office/drawing/2014/main" id="{73B99F61-C5FA-4B3E-8008-C58B25ED10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029200"/>
            <a:ext cx="22479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4283" name="Line 13">
            <a:extLst>
              <a:ext uri="{FF2B5EF4-FFF2-40B4-BE49-F238E27FC236}">
                <a16:creationId xmlns:a16="http://schemas.microsoft.com/office/drawing/2014/main" id="{7A509925-E7AD-4EEE-B1E7-1B36CCBA69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4038600"/>
            <a:ext cx="914400" cy="838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>
            <a:extLst>
              <a:ext uri="{FF2B5EF4-FFF2-40B4-BE49-F238E27FC236}">
                <a16:creationId xmlns:a16="http://schemas.microsoft.com/office/drawing/2014/main" id="{A040578C-2AC6-462C-ADBA-CEF1030E7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152400"/>
            <a:ext cx="16383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The string </a:t>
            </a:r>
          </a:p>
        </p:txBody>
      </p:sp>
      <p:pic>
        <p:nvPicPr>
          <p:cNvPr id="55299" name="Object 3">
            <a:extLst>
              <a:ext uri="{FF2B5EF4-FFF2-40B4-BE49-F238E27FC236}">
                <a16:creationId xmlns:a16="http://schemas.microsoft.com/office/drawing/2014/main" id="{6DF1411A-20B5-49A5-8968-44D59CB08D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0" y="-19050"/>
            <a:ext cx="1473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5300" name="Text Box 4">
            <a:extLst>
              <a:ext uri="{FF2B5EF4-FFF2-40B4-BE49-F238E27FC236}">
                <a16:creationId xmlns:a16="http://schemas.microsoft.com/office/drawing/2014/main" id="{2E1DDEDE-02AA-48A9-B9AB-5B31C755A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1092200"/>
            <a:ext cx="34369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has two derivation trees</a:t>
            </a:r>
          </a:p>
        </p:txBody>
      </p:sp>
      <p:sp>
        <p:nvSpPr>
          <p:cNvPr id="55301" name="Oval 5">
            <a:extLst>
              <a:ext uri="{FF2B5EF4-FFF2-40B4-BE49-F238E27FC236}">
                <a16:creationId xmlns:a16="http://schemas.microsoft.com/office/drawing/2014/main" id="{21F5DFA4-9C62-41EE-BD10-299239316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133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55302" name="Object 6">
            <a:extLst>
              <a:ext uri="{FF2B5EF4-FFF2-40B4-BE49-F238E27FC236}">
                <a16:creationId xmlns:a16="http://schemas.microsoft.com/office/drawing/2014/main" id="{D6E79421-5080-4412-955D-E05835A8F5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888" y="2279650"/>
            <a:ext cx="303212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5303" name="Line 15">
            <a:extLst>
              <a:ext uri="{FF2B5EF4-FFF2-40B4-BE49-F238E27FC236}">
                <a16:creationId xmlns:a16="http://schemas.microsoft.com/office/drawing/2014/main" id="{AC3489DE-3109-45B4-974C-8DB4F0896A9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743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5304" name="Oval 19">
            <a:extLst>
              <a:ext uri="{FF2B5EF4-FFF2-40B4-BE49-F238E27FC236}">
                <a16:creationId xmlns:a16="http://schemas.microsoft.com/office/drawing/2014/main" id="{AC5F642C-4362-49F1-94B7-CFC872DD6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429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55305" name="Object 20">
            <a:extLst>
              <a:ext uri="{FF2B5EF4-FFF2-40B4-BE49-F238E27FC236}">
                <a16:creationId xmlns:a16="http://schemas.microsoft.com/office/drawing/2014/main" id="{84B8D332-AA00-45B6-B2A5-94749DAF02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505200"/>
            <a:ext cx="404813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5306" name="Oval 21">
            <a:extLst>
              <a:ext uri="{FF2B5EF4-FFF2-40B4-BE49-F238E27FC236}">
                <a16:creationId xmlns:a16="http://schemas.microsoft.com/office/drawing/2014/main" id="{BD6E37F5-F5A9-482E-91B3-01767C92F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133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55307" name="Object 22">
            <a:extLst>
              <a:ext uri="{FF2B5EF4-FFF2-40B4-BE49-F238E27FC236}">
                <a16:creationId xmlns:a16="http://schemas.microsoft.com/office/drawing/2014/main" id="{B704A672-E8EC-469E-9253-25E5C48AA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088" y="2279650"/>
            <a:ext cx="303212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5308" name="Line 23">
            <a:extLst>
              <a:ext uri="{FF2B5EF4-FFF2-40B4-BE49-F238E27FC236}">
                <a16:creationId xmlns:a16="http://schemas.microsoft.com/office/drawing/2014/main" id="{A6F78509-AA8D-41F6-BAD6-A18E25AD574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2743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5309" name="Oval 24">
            <a:extLst>
              <a:ext uri="{FF2B5EF4-FFF2-40B4-BE49-F238E27FC236}">
                <a16:creationId xmlns:a16="http://schemas.microsoft.com/office/drawing/2014/main" id="{204043F6-69C4-4E29-973B-3634FF6D1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429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55310" name="Object 25">
            <a:extLst>
              <a:ext uri="{FF2B5EF4-FFF2-40B4-BE49-F238E27FC236}">
                <a16:creationId xmlns:a16="http://schemas.microsoft.com/office/drawing/2014/main" id="{91DDFE14-CF4E-4D4C-8692-DFA200BF70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0050" y="3505200"/>
            <a:ext cx="4699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5311" name="Oval 26">
            <a:extLst>
              <a:ext uri="{FF2B5EF4-FFF2-40B4-BE49-F238E27FC236}">
                <a16:creationId xmlns:a16="http://schemas.microsoft.com/office/drawing/2014/main" id="{D86210B7-489D-4760-970A-D3CBD4EC9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572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55312" name="Object 27">
            <a:extLst>
              <a:ext uri="{FF2B5EF4-FFF2-40B4-BE49-F238E27FC236}">
                <a16:creationId xmlns:a16="http://schemas.microsoft.com/office/drawing/2014/main" id="{21E6158A-AAF8-4D0F-B5A3-55EF233DF7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648200"/>
            <a:ext cx="404813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5313" name="Oval 28">
            <a:extLst>
              <a:ext uri="{FF2B5EF4-FFF2-40B4-BE49-F238E27FC236}">
                <a16:creationId xmlns:a16="http://schemas.microsoft.com/office/drawing/2014/main" id="{36BDB09A-A7A8-4181-835E-697E14C0D4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572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55314" name="Object 29">
            <a:extLst>
              <a:ext uri="{FF2B5EF4-FFF2-40B4-BE49-F238E27FC236}">
                <a16:creationId xmlns:a16="http://schemas.microsoft.com/office/drawing/2014/main" id="{F6858FF9-6FB7-4146-A195-9D9DE331E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150" y="4768850"/>
            <a:ext cx="23971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5315" name="Line 30">
            <a:extLst>
              <a:ext uri="{FF2B5EF4-FFF2-40B4-BE49-F238E27FC236}">
                <a16:creationId xmlns:a16="http://schemas.microsoft.com/office/drawing/2014/main" id="{465F6D82-0B3B-49ED-A404-2E7497335A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8800" y="39624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5316" name="Line 31">
            <a:extLst>
              <a:ext uri="{FF2B5EF4-FFF2-40B4-BE49-F238E27FC236}">
                <a16:creationId xmlns:a16="http://schemas.microsoft.com/office/drawing/2014/main" id="{000930F7-8148-4676-A7D8-95DBC60F246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9624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5317" name="Line 32">
            <a:extLst>
              <a:ext uri="{FF2B5EF4-FFF2-40B4-BE49-F238E27FC236}">
                <a16:creationId xmlns:a16="http://schemas.microsoft.com/office/drawing/2014/main" id="{F893D30C-87D0-4138-AAD8-46F1DDB887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400" y="5105400"/>
            <a:ext cx="533400" cy="685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318" name="Line 33">
            <a:extLst>
              <a:ext uri="{FF2B5EF4-FFF2-40B4-BE49-F238E27FC236}">
                <a16:creationId xmlns:a16="http://schemas.microsoft.com/office/drawing/2014/main" id="{4394D152-05C2-480E-BBF3-D9C86A2226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105400"/>
            <a:ext cx="533400" cy="685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5319" name="Oval 34">
            <a:extLst>
              <a:ext uri="{FF2B5EF4-FFF2-40B4-BE49-F238E27FC236}">
                <a16:creationId xmlns:a16="http://schemas.microsoft.com/office/drawing/2014/main" id="{2F31DFF7-2268-4C12-9F1E-F277855DBE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648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55320" name="Object 35">
            <a:extLst>
              <a:ext uri="{FF2B5EF4-FFF2-40B4-BE49-F238E27FC236}">
                <a16:creationId xmlns:a16="http://schemas.microsoft.com/office/drawing/2014/main" id="{75E4698B-5967-49CD-902A-6EBDA71034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050" y="4724400"/>
            <a:ext cx="4699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5321" name="Oval 36">
            <a:extLst>
              <a:ext uri="{FF2B5EF4-FFF2-40B4-BE49-F238E27FC236}">
                <a16:creationId xmlns:a16="http://schemas.microsoft.com/office/drawing/2014/main" id="{1AB5AACE-69FE-4B6D-9A37-B5E3E5477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648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55322" name="Object 37">
            <a:extLst>
              <a:ext uri="{FF2B5EF4-FFF2-40B4-BE49-F238E27FC236}">
                <a16:creationId xmlns:a16="http://schemas.microsoft.com/office/drawing/2014/main" id="{52AF17DD-BEE1-4B42-9F97-C9C83D644D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800600"/>
            <a:ext cx="26511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5323" name="Line 38">
            <a:extLst>
              <a:ext uri="{FF2B5EF4-FFF2-40B4-BE49-F238E27FC236}">
                <a16:creationId xmlns:a16="http://schemas.microsoft.com/office/drawing/2014/main" id="{4820AFA1-D5BF-4358-BFC8-E28D484F84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77000" y="4038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5324" name="Line 39">
            <a:extLst>
              <a:ext uri="{FF2B5EF4-FFF2-40B4-BE49-F238E27FC236}">
                <a16:creationId xmlns:a16="http://schemas.microsoft.com/office/drawing/2014/main" id="{E01B9A8A-98BC-4DA8-9100-AAE4A4AD850E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4038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5325" name="Line 40">
            <a:extLst>
              <a:ext uri="{FF2B5EF4-FFF2-40B4-BE49-F238E27FC236}">
                <a16:creationId xmlns:a16="http://schemas.microsoft.com/office/drawing/2014/main" id="{0FF55999-4599-42B8-8D25-893B22E4B6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10400" y="5181600"/>
            <a:ext cx="533400" cy="685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326" name="Line 41">
            <a:extLst>
              <a:ext uri="{FF2B5EF4-FFF2-40B4-BE49-F238E27FC236}">
                <a16:creationId xmlns:a16="http://schemas.microsoft.com/office/drawing/2014/main" id="{E4569ED0-4455-4A7A-A5BC-277C19E8C82A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5181600"/>
            <a:ext cx="609600" cy="685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5">
            <a:extLst>
              <a:ext uri="{FF2B5EF4-FFF2-40B4-BE49-F238E27FC236}">
                <a16:creationId xmlns:a16="http://schemas.microsoft.com/office/drawing/2014/main" id="{D32CE712-8704-42AD-8B15-99286A57F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895600"/>
            <a:ext cx="6400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4400" b="1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Chomsky Normal Form</a:t>
            </a:r>
          </a:p>
        </p:txBody>
      </p:sp>
    </p:spTree>
  </p:cSld>
  <p:clrMapOvr>
    <a:masterClrMapping/>
  </p:clrMapOvr>
  <p:transition spd="slow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874A94D6-4840-49C7-A3EE-E254E1C67D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Chomsky normal form</a:t>
            </a:r>
          </a:p>
        </p:txBody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F057ECCB-5157-4983-A218-88A06A43E3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>
                <a:solidFill>
                  <a:srgbClr val="996633"/>
                </a:solidFill>
              </a:rPr>
              <a:t>Definition:</a:t>
            </a:r>
            <a:r>
              <a:rPr lang="en-US" altLang="en-US" sz="2800"/>
              <a:t> A context-free grammar is in Chomsky normal form if every rule is of one of the following forms</a:t>
            </a:r>
          </a:p>
          <a:p>
            <a:pPr algn="ctr"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A </a:t>
            </a:r>
            <a:r>
              <a:rPr lang="en-US" altLang="en-US" sz="2400" b="1">
                <a:solidFill>
                  <a:srgbClr val="FF0000"/>
                </a:solidFill>
                <a:sym typeface="Symbol" panose="05050102010706020507" pitchFamily="18" charset="2"/>
              </a:rPr>
              <a:t> BC</a:t>
            </a:r>
          </a:p>
          <a:p>
            <a:pPr algn="ctr"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sym typeface="Symbol" panose="05050102010706020507" pitchFamily="18" charset="2"/>
              </a:rPr>
              <a:t>A  a</a:t>
            </a:r>
          </a:p>
          <a:p>
            <a:pPr>
              <a:buFontTx/>
              <a:buNone/>
            </a:pPr>
            <a:r>
              <a:rPr lang="en-US" altLang="en-US" sz="2800">
                <a:sym typeface="Symbol" panose="05050102010706020507" pitchFamily="18" charset="2"/>
              </a:rPr>
              <a:t>	where a is any terminal and A is any variable, and B, and C are any variables or terminals other than the start variable</a:t>
            </a:r>
          </a:p>
          <a:p>
            <a:pPr algn="ctr"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sym typeface="Symbol" panose="05050102010706020507" pitchFamily="18" charset="2"/>
              </a:rPr>
              <a:t>the rule S  </a:t>
            </a:r>
            <a:r>
              <a:rPr lang="el-GR" altLang="en-US" sz="2400" b="1">
                <a:solidFill>
                  <a:srgbClr val="FF0000"/>
                </a:solidFill>
                <a:sym typeface="Symbol" panose="05050102010706020507" pitchFamily="18" charset="2"/>
              </a:rPr>
              <a:t>ε</a:t>
            </a:r>
            <a:r>
              <a:rPr lang="en-US" altLang="en-US" sz="2400" b="1">
                <a:solidFill>
                  <a:srgbClr val="FF0000"/>
                </a:solidFill>
                <a:sym typeface="Symbol" panose="05050102010706020507" pitchFamily="18" charset="2"/>
              </a:rPr>
              <a:t> is permitted, </a:t>
            </a:r>
          </a:p>
          <a:p>
            <a:pPr algn="ctr"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sym typeface="Symbol" panose="05050102010706020507" pitchFamily="18" charset="2"/>
              </a:rPr>
              <a:t>where S is the start variable</a:t>
            </a:r>
            <a:endParaRPr lang="el-GR" altLang="en-US" sz="2400" b="1">
              <a:solidFill>
                <a:srgbClr val="FF0000"/>
              </a:solidFill>
              <a:sym typeface="Symbol" panose="05050102010706020507" pitchFamily="18" charset="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74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74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9" name="Rectangle 3">
            <a:extLst>
              <a:ext uri="{FF2B5EF4-FFF2-40B4-BE49-F238E27FC236}">
                <a16:creationId xmlns:a16="http://schemas.microsoft.com/office/drawing/2014/main" id="{98FC5330-6317-4D72-8195-39F39A7497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dirty="0"/>
              <a:t> </a:t>
            </a:r>
            <a:r>
              <a:rPr lang="en-US" altLang="en-US" b="1" dirty="0"/>
              <a:t>Convert any CFG to Chomsky normal form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dirty="0"/>
              <a:t> </a:t>
            </a:r>
          </a:p>
          <a:p>
            <a:pPr marL="1371600" lvl="2" indent="-457200">
              <a:lnSpc>
                <a:spcPct val="90000"/>
              </a:lnSpc>
              <a:buClr>
                <a:srgbClr val="996633"/>
              </a:buClr>
              <a:buFont typeface="Comic Sans MS" panose="030F0702030302020204" pitchFamily="66" charset="0"/>
              <a:buAutoNum type="arabicPeriod"/>
            </a:pPr>
            <a:r>
              <a:rPr lang="en-US" altLang="en-US" sz="2800" b="1" dirty="0">
                <a:solidFill>
                  <a:srgbClr val="0066CC"/>
                </a:solidFill>
              </a:rPr>
              <a:t>Add a new start symbol</a:t>
            </a:r>
          </a:p>
          <a:p>
            <a:pPr marL="1371600" lvl="2" indent="-457200">
              <a:lnSpc>
                <a:spcPct val="90000"/>
              </a:lnSpc>
              <a:buClr>
                <a:srgbClr val="996633"/>
              </a:buClr>
              <a:buFont typeface="Comic Sans MS" panose="030F0702030302020204" pitchFamily="66" charset="0"/>
              <a:buAutoNum type="arabicPeriod"/>
            </a:pPr>
            <a:r>
              <a:rPr lang="en-US" altLang="en-US" sz="2800" b="1" dirty="0"/>
              <a:t>Eliminate </a:t>
            </a:r>
            <a:r>
              <a:rPr lang="el-GR" altLang="en-US" sz="2800" b="1" dirty="0"/>
              <a:t>ε</a:t>
            </a:r>
            <a:r>
              <a:rPr lang="en-US" altLang="en-US" sz="2800" b="1" dirty="0"/>
              <a:t> rules of the form A </a:t>
            </a:r>
            <a:r>
              <a:rPr lang="en-US" altLang="en-US" sz="2800" b="1" dirty="0">
                <a:sym typeface="Symbol" panose="05050102010706020507" pitchFamily="18" charset="2"/>
              </a:rPr>
              <a:t> </a:t>
            </a:r>
            <a:r>
              <a:rPr lang="el-GR" altLang="en-US" sz="2800" b="1" dirty="0">
                <a:sym typeface="Symbol" panose="05050102010706020507" pitchFamily="18" charset="2"/>
              </a:rPr>
              <a:t>ε</a:t>
            </a:r>
            <a:endParaRPr lang="en-US" altLang="en-US" sz="2800" b="1" dirty="0">
              <a:sym typeface="Symbol" panose="05050102010706020507" pitchFamily="18" charset="2"/>
            </a:endParaRPr>
          </a:p>
          <a:p>
            <a:pPr marL="1371600" lvl="2" indent="-457200">
              <a:lnSpc>
                <a:spcPct val="90000"/>
              </a:lnSpc>
              <a:buClr>
                <a:srgbClr val="996633"/>
              </a:buClr>
              <a:buFont typeface="Comic Sans MS" panose="030F0702030302020204" pitchFamily="66" charset="0"/>
              <a:buAutoNum type="arabicPeriod"/>
            </a:pPr>
            <a:r>
              <a:rPr lang="en-US" altLang="en-US" sz="2800" b="1" dirty="0">
                <a:sym typeface="Symbol" panose="05050102010706020507" pitchFamily="18" charset="2"/>
              </a:rPr>
              <a:t>Eliminate unit rules of the form A  B</a:t>
            </a:r>
          </a:p>
          <a:p>
            <a:pPr marL="1371600" lvl="2" indent="-457200">
              <a:lnSpc>
                <a:spcPct val="90000"/>
              </a:lnSpc>
              <a:buClr>
                <a:srgbClr val="996633"/>
              </a:buClr>
              <a:buFont typeface="Comic Sans MS" panose="030F0702030302020204" pitchFamily="66" charset="0"/>
              <a:buAutoNum type="arabicPeriod"/>
            </a:pPr>
            <a:r>
              <a:rPr lang="en-US" altLang="en-US" sz="2800" b="1" dirty="0">
                <a:sym typeface="Symbol" panose="05050102010706020507" pitchFamily="18" charset="2"/>
              </a:rPr>
              <a:t>Convert remaining rules into proper form</a:t>
            </a:r>
            <a:endParaRPr lang="el-GR" altLang="en-US" sz="2800" b="1" dirty="0">
              <a:sym typeface="Symbol" panose="05050102010706020507" pitchFamily="18" charset="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75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75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75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75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59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591EF306-6A49-4EFA-9013-0C8C009A0E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382000" cy="792162"/>
          </a:xfrm>
        </p:spPr>
        <p:txBody>
          <a:bodyPr/>
          <a:lstStyle/>
          <a:p>
            <a:r>
              <a:rPr lang="en-US" altLang="en-US" sz="3200" b="1"/>
              <a:t>Convert a CFG to Chomsky normal form</a:t>
            </a:r>
          </a:p>
        </p:txBody>
      </p:sp>
      <p:sp>
        <p:nvSpPr>
          <p:cNvPr id="276483" name="Rectangle 3">
            <a:extLst>
              <a:ext uri="{FF2B5EF4-FFF2-40B4-BE49-F238E27FC236}">
                <a16:creationId xmlns:a16="http://schemas.microsoft.com/office/drawing/2014/main" id="{21968A7A-62CA-4CC6-83D3-64DF8F275B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rgbClr val="996633"/>
              </a:buClr>
              <a:buFontTx/>
              <a:buAutoNum type="arabicPeriod"/>
            </a:pPr>
            <a:r>
              <a:rPr lang="en-US" altLang="en-US"/>
              <a:t>Add a new start symbol</a:t>
            </a:r>
          </a:p>
          <a:p>
            <a:pPr marL="609600" indent="-609600">
              <a:buClr>
                <a:srgbClr val="996633"/>
              </a:buClr>
              <a:buFont typeface="Comic Sans MS" panose="030F0702030302020204" pitchFamily="66" charset="0"/>
              <a:buChar char="-"/>
            </a:pPr>
            <a:r>
              <a:rPr lang="en-US" altLang="en-US"/>
              <a:t>Create the following new rule</a:t>
            </a:r>
          </a:p>
          <a:p>
            <a:pPr marL="609600" indent="-609600">
              <a:buClr>
                <a:srgbClr val="996633"/>
              </a:buClr>
              <a:buFont typeface="Comic Sans MS" panose="030F0702030302020204" pitchFamily="66" charset="0"/>
              <a:buChar char="-"/>
            </a:pPr>
            <a:endParaRPr lang="en-US" altLang="en-US"/>
          </a:p>
          <a:p>
            <a:pPr marL="609600" indent="-609600" algn="ctr">
              <a:buClr>
                <a:srgbClr val="996633"/>
              </a:buClr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</a:rPr>
              <a:t>S</a:t>
            </a:r>
            <a:r>
              <a:rPr lang="en-US" altLang="en-US" sz="3600" b="1" baseline="-25000">
                <a:solidFill>
                  <a:srgbClr val="FF0000"/>
                </a:solidFill>
              </a:rPr>
              <a:t>0</a:t>
            </a:r>
            <a:r>
              <a:rPr lang="en-US" altLang="en-US" sz="3600" b="1">
                <a:solidFill>
                  <a:srgbClr val="FF0000"/>
                </a:solidFill>
              </a:rPr>
              <a:t> </a:t>
            </a:r>
            <a:r>
              <a:rPr lang="en-US" altLang="en-US" sz="3600" b="1">
                <a:solidFill>
                  <a:srgbClr val="FF0000"/>
                </a:solidFill>
                <a:sym typeface="Symbol" panose="05050102010706020507" pitchFamily="18" charset="2"/>
              </a:rPr>
              <a:t> S</a:t>
            </a:r>
          </a:p>
          <a:p>
            <a:pPr marL="609600" indent="-609600" algn="ctr">
              <a:buClr>
                <a:srgbClr val="996633"/>
              </a:buClr>
              <a:buFontTx/>
              <a:buNone/>
            </a:pPr>
            <a:endParaRPr lang="en-US" altLang="en-US" sz="3600" b="1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marL="609600" indent="-609600">
              <a:buClr>
                <a:srgbClr val="996633"/>
              </a:buClr>
              <a:buFontTx/>
              <a:buNone/>
            </a:pPr>
            <a:r>
              <a:rPr lang="en-US" altLang="en-US">
                <a:sym typeface="Symbol" panose="05050102010706020507" pitchFamily="18" charset="2"/>
              </a:rPr>
              <a:t>	where </a:t>
            </a:r>
            <a:r>
              <a:rPr lang="en-US" altLang="en-US" b="1">
                <a:solidFill>
                  <a:srgbClr val="FF0000"/>
                </a:solidFill>
                <a:sym typeface="Symbol" panose="05050102010706020507" pitchFamily="18" charset="2"/>
              </a:rPr>
              <a:t>S</a:t>
            </a:r>
            <a:r>
              <a:rPr lang="en-US" altLang="en-US">
                <a:sym typeface="Symbol" panose="05050102010706020507" pitchFamily="18" charset="2"/>
              </a:rPr>
              <a:t> is the start symbol and </a:t>
            </a:r>
            <a:r>
              <a:rPr lang="en-US" altLang="en-US" b="1">
                <a:solidFill>
                  <a:srgbClr val="FF0000"/>
                </a:solidFill>
                <a:sym typeface="Symbol" panose="05050102010706020507" pitchFamily="18" charset="2"/>
              </a:rPr>
              <a:t>S</a:t>
            </a:r>
            <a:r>
              <a:rPr lang="en-US" altLang="en-US" b="1" baseline="-25000">
                <a:solidFill>
                  <a:srgbClr val="FF0000"/>
                </a:solidFill>
                <a:sym typeface="Symbol" panose="05050102010706020507" pitchFamily="18" charset="2"/>
              </a:rPr>
              <a:t>0</a:t>
            </a:r>
            <a:r>
              <a:rPr lang="en-US" altLang="en-US">
                <a:sym typeface="Symbol" panose="05050102010706020507" pitchFamily="18" charset="2"/>
              </a:rPr>
              <a:t> is not used in the CFG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7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76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8A51F116-2014-4CEC-960E-9AD9C38225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Convert a CFG to Chomsky normal form</a:t>
            </a:r>
          </a:p>
        </p:txBody>
      </p:sp>
      <p:sp>
        <p:nvSpPr>
          <p:cNvPr id="278531" name="Rectangle 3">
            <a:extLst>
              <a:ext uri="{FF2B5EF4-FFF2-40B4-BE49-F238E27FC236}">
                <a16:creationId xmlns:a16="http://schemas.microsoft.com/office/drawing/2014/main" id="{07DE0145-8CFA-4E74-867F-AF7D6BB311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rgbClr val="996633"/>
              </a:buClr>
              <a:buFontTx/>
              <a:buAutoNum type="arabicPeriod" startAt="2"/>
            </a:pPr>
            <a:r>
              <a:rPr lang="en-US" altLang="en-US">
                <a:sym typeface="Symbol" panose="05050102010706020507" pitchFamily="18" charset="2"/>
              </a:rPr>
              <a:t>Eliminate all </a:t>
            </a:r>
            <a:r>
              <a:rPr lang="el-GR" altLang="en-US">
                <a:sym typeface="Symbol" panose="05050102010706020507" pitchFamily="18" charset="2"/>
              </a:rPr>
              <a:t>ε</a:t>
            </a:r>
            <a:r>
              <a:rPr lang="en-US" altLang="en-US">
                <a:sym typeface="Symbol" panose="05050102010706020507" pitchFamily="18" charset="2"/>
              </a:rPr>
              <a:t> rules A  </a:t>
            </a:r>
            <a:r>
              <a:rPr lang="el-GR" altLang="en-US">
                <a:sym typeface="Symbol" panose="05050102010706020507" pitchFamily="18" charset="2"/>
              </a:rPr>
              <a:t>ε</a:t>
            </a:r>
            <a:r>
              <a:rPr lang="en-US" altLang="en-US">
                <a:sym typeface="Symbol" panose="05050102010706020507" pitchFamily="18" charset="2"/>
              </a:rPr>
              <a:t>, where A is not the start variable</a:t>
            </a:r>
          </a:p>
          <a:p>
            <a:pPr marL="609600" indent="-609600">
              <a:buClr>
                <a:srgbClr val="996633"/>
              </a:buClr>
              <a:buFont typeface="Comic Sans MS" panose="030F0702030302020204" pitchFamily="66" charset="0"/>
              <a:buChar char="-"/>
            </a:pPr>
            <a:r>
              <a:rPr lang="en-US" altLang="en-US">
                <a:sym typeface="Symbol" panose="05050102010706020507" pitchFamily="18" charset="2"/>
              </a:rPr>
              <a:t>For each rule with an occurrence of A on the right-hand side, add a new rule with the A deleted</a:t>
            </a:r>
          </a:p>
          <a:p>
            <a:pPr marL="609600" indent="-609600" algn="ctr">
              <a:buClr>
                <a:srgbClr val="996633"/>
              </a:buClr>
              <a:buFontTx/>
              <a:buNone/>
            </a:pPr>
            <a:r>
              <a:rPr lang="en-US" altLang="en-US" sz="2400">
                <a:solidFill>
                  <a:srgbClr val="666699"/>
                </a:solidFill>
                <a:sym typeface="Symbol" panose="05050102010706020507" pitchFamily="18" charset="2"/>
              </a:rPr>
              <a:t>R  uAv becomes R  uAv | uv</a:t>
            </a:r>
          </a:p>
          <a:p>
            <a:pPr marL="609600" indent="-609600" algn="ctr">
              <a:buClr>
                <a:srgbClr val="996633"/>
              </a:buClr>
              <a:buFontTx/>
              <a:buNone/>
            </a:pPr>
            <a:r>
              <a:rPr lang="en-US" altLang="en-US" sz="2400">
                <a:solidFill>
                  <a:srgbClr val="666699"/>
                </a:solidFill>
                <a:sym typeface="Symbol" panose="05050102010706020507" pitchFamily="18" charset="2"/>
              </a:rPr>
              <a:t>R  uAvAw becomes R  uAvAw | uvAw | uAvw | uvw</a:t>
            </a:r>
          </a:p>
          <a:p>
            <a:pPr marL="609600" indent="-609600">
              <a:buClr>
                <a:srgbClr val="996633"/>
              </a:buClr>
              <a:buFont typeface="Comic Sans MS" panose="030F0702030302020204" pitchFamily="66" charset="0"/>
              <a:buChar char="-"/>
            </a:pPr>
            <a:r>
              <a:rPr lang="en-US" altLang="en-US">
                <a:sym typeface="Symbol" panose="05050102010706020507" pitchFamily="18" charset="2"/>
              </a:rPr>
              <a:t>If we have R  A, replace it with    R  </a:t>
            </a:r>
            <a:r>
              <a:rPr lang="el-GR" altLang="en-US">
                <a:sym typeface="Symbol" panose="05050102010706020507" pitchFamily="18" charset="2"/>
              </a:rPr>
              <a:t>ε</a:t>
            </a:r>
            <a:r>
              <a:rPr lang="en-US" altLang="en-US">
                <a:sym typeface="Symbol" panose="05050102010706020507" pitchFamily="18" charset="2"/>
              </a:rPr>
              <a:t> unless we had already removed R  </a:t>
            </a:r>
            <a:r>
              <a:rPr lang="el-GR" altLang="en-US">
                <a:sym typeface="Symbol" panose="05050102010706020507" pitchFamily="18" charset="2"/>
              </a:rPr>
              <a:t>ε</a:t>
            </a:r>
            <a:endParaRPr lang="en-US" altLang="en-US" sz="2400">
              <a:solidFill>
                <a:srgbClr val="666699"/>
              </a:solidFill>
              <a:sym typeface="Symbol" panose="05050102010706020507" pitchFamily="18" charset="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7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7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1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C524613B-A3FD-49C1-99CC-AAA8B9CD2E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Convert a CFG to Chomsky normal form</a:t>
            </a:r>
          </a:p>
        </p:txBody>
      </p:sp>
      <p:sp>
        <p:nvSpPr>
          <p:cNvPr id="277507" name="Rectangle 3">
            <a:extLst>
              <a:ext uri="{FF2B5EF4-FFF2-40B4-BE49-F238E27FC236}">
                <a16:creationId xmlns:a16="http://schemas.microsoft.com/office/drawing/2014/main" id="{FA9B140D-D4EE-4C1C-B0D1-24B2CB3EDE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rgbClr val="996633"/>
              </a:buClr>
              <a:buFontTx/>
              <a:buAutoNum type="arabicPeriod" startAt="3"/>
            </a:pPr>
            <a:r>
              <a:rPr lang="en-US" altLang="en-US">
                <a:sym typeface="Symbol" panose="05050102010706020507" pitchFamily="18" charset="2"/>
              </a:rPr>
              <a:t>Eliminate all unit rules of the form A  B</a:t>
            </a:r>
          </a:p>
          <a:p>
            <a:pPr marL="609600" indent="-609600">
              <a:buClr>
                <a:srgbClr val="996633"/>
              </a:buClr>
              <a:buFont typeface="Comic Sans MS" panose="030F0702030302020204" pitchFamily="66" charset="0"/>
              <a:buChar char="-"/>
            </a:pPr>
            <a:r>
              <a:rPr lang="en-US" altLang="en-US">
                <a:sym typeface="Symbol" panose="05050102010706020507" pitchFamily="18" charset="2"/>
              </a:rPr>
              <a:t>For each rule B  u, add a new rule A  u, where u is a string of terminals and variables, unless this rule had already been removed</a:t>
            </a:r>
            <a:endParaRPr lang="en-US" altLang="en-US" sz="2400">
              <a:solidFill>
                <a:srgbClr val="666699"/>
              </a:solidFill>
              <a:sym typeface="Symbol" panose="05050102010706020507" pitchFamily="18" charset="2"/>
            </a:endParaRPr>
          </a:p>
          <a:p>
            <a:pPr marL="609600" indent="-609600">
              <a:buClr>
                <a:srgbClr val="996633"/>
              </a:buClr>
              <a:buFont typeface="Comic Sans MS" panose="030F0702030302020204" pitchFamily="66" charset="0"/>
              <a:buChar char="-"/>
            </a:pPr>
            <a:r>
              <a:rPr lang="en-US" altLang="en-US">
                <a:sym typeface="Symbol" panose="05050102010706020507" pitchFamily="18" charset="2"/>
              </a:rPr>
              <a:t>Repeat until all unit rules have been replaced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1E34D-9763-4933-BCE6-BF136F305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 new type of computation model has been used</a:t>
            </a:r>
          </a:p>
          <a:p>
            <a:pPr eaLnBrk="1" hangingPunct="1">
              <a:defRPr/>
            </a:pPr>
            <a:r>
              <a:rPr lang="en-US" dirty="0"/>
              <a:t>Pushdown automata, </a:t>
            </a:r>
            <a:r>
              <a:rPr lang="en-US" b="1" dirty="0"/>
              <a:t>PDA</a:t>
            </a:r>
            <a:r>
              <a:rPr lang="en-US" dirty="0"/>
              <a:t>, is a new type of computation model. </a:t>
            </a:r>
          </a:p>
          <a:p>
            <a:pPr eaLnBrk="1" hangingPunct="1">
              <a:defRPr/>
            </a:pPr>
            <a:r>
              <a:rPr lang="en-US" dirty="0"/>
              <a:t>PDAs are like NFAs but have an extra component called a </a:t>
            </a:r>
            <a:r>
              <a:rPr lang="en-US" b="1" i="1" dirty="0"/>
              <a:t>stack</a:t>
            </a:r>
            <a:r>
              <a:rPr lang="en-US" i="1" dirty="0"/>
              <a:t>.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The </a:t>
            </a:r>
            <a:r>
              <a:rPr lang="en-US" b="1" dirty="0"/>
              <a:t>stack</a:t>
            </a:r>
            <a:r>
              <a:rPr lang="en-US" dirty="0"/>
              <a:t> provides additional </a:t>
            </a:r>
            <a:r>
              <a:rPr lang="en-US" b="1" dirty="0"/>
              <a:t>memory</a:t>
            </a:r>
            <a:r>
              <a:rPr lang="en-US" dirty="0"/>
              <a:t> beyond the finite amount available in the control.</a:t>
            </a:r>
          </a:p>
          <a:p>
            <a:pPr eaLnBrk="1" hangingPunct="1">
              <a:defRPr/>
            </a:pPr>
            <a:r>
              <a:rPr lang="en-US" dirty="0"/>
              <a:t>The stack allows </a:t>
            </a:r>
            <a:r>
              <a:rPr lang="en-US" b="1" dirty="0"/>
              <a:t>PDA</a:t>
            </a:r>
            <a:r>
              <a:rPr lang="en-US" dirty="0"/>
              <a:t> to recognize some </a:t>
            </a:r>
            <a:r>
              <a:rPr lang="en-US" b="1" dirty="0"/>
              <a:t>non regular</a:t>
            </a:r>
            <a:r>
              <a:rPr lang="en-US" dirty="0"/>
              <a:t> languages.</a:t>
            </a:r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marL="0" indent="0" eaLnBrk="1" hangingPunct="1">
              <a:buFontTx/>
              <a:buNone/>
              <a:defRPr/>
            </a:pPr>
            <a:endParaRPr lang="ar-IQ" dirty="0"/>
          </a:p>
          <a:p>
            <a:pPr eaLnBrk="1" hangingPunct="1">
              <a:defRPr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8D1F4973-A604-4009-A23C-D113032169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Convert a CFG to Chomsky normal form</a:t>
            </a:r>
          </a:p>
        </p:txBody>
      </p:sp>
      <p:sp>
        <p:nvSpPr>
          <p:cNvPr id="279555" name="Rectangle 3">
            <a:extLst>
              <a:ext uri="{FF2B5EF4-FFF2-40B4-BE49-F238E27FC236}">
                <a16:creationId xmlns:a16="http://schemas.microsoft.com/office/drawing/2014/main" id="{FBA123D7-5A70-4AE0-B866-21FD3CBFDC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rgbClr val="996633"/>
              </a:buClr>
              <a:buFontTx/>
              <a:buAutoNum type="arabicPeriod" startAt="4"/>
            </a:pPr>
            <a:r>
              <a:rPr lang="en-US" altLang="en-US">
                <a:sym typeface="Symbol" panose="05050102010706020507" pitchFamily="18" charset="2"/>
              </a:rPr>
              <a:t>Convert remaining rules into proper form</a:t>
            </a:r>
          </a:p>
          <a:p>
            <a:pPr marL="609600" indent="-609600">
              <a:buClr>
                <a:srgbClr val="996633"/>
              </a:buClr>
              <a:buFont typeface="Comic Sans MS" panose="030F0702030302020204" pitchFamily="66" charset="0"/>
              <a:buChar char="-"/>
            </a:pPr>
            <a:r>
              <a:rPr lang="en-US" altLang="en-US">
                <a:sym typeface="Symbol" panose="05050102010706020507" pitchFamily="18" charset="2"/>
              </a:rPr>
              <a:t>What’s left?</a:t>
            </a:r>
          </a:p>
          <a:p>
            <a:pPr marL="609600" indent="-609600">
              <a:buClr>
                <a:srgbClr val="996633"/>
              </a:buClr>
              <a:buFont typeface="Comic Sans MS" panose="030F0702030302020204" pitchFamily="66" charset="0"/>
              <a:buChar char="-"/>
            </a:pPr>
            <a:r>
              <a:rPr lang="en-US" altLang="en-US">
                <a:sym typeface="Symbol" panose="05050102010706020507" pitchFamily="18" charset="2"/>
              </a:rPr>
              <a:t>Replace each rule A  u</a:t>
            </a:r>
            <a:r>
              <a:rPr lang="en-US" altLang="en-US" baseline="-25000">
                <a:sym typeface="Symbol" panose="05050102010706020507" pitchFamily="18" charset="2"/>
              </a:rPr>
              <a:t>1</a:t>
            </a:r>
            <a:r>
              <a:rPr lang="en-US" altLang="en-US">
                <a:sym typeface="Symbol" panose="05050102010706020507" pitchFamily="18" charset="2"/>
              </a:rPr>
              <a:t>u</a:t>
            </a:r>
            <a:r>
              <a:rPr lang="en-US" altLang="en-US" baseline="-25000">
                <a:sym typeface="Symbol" panose="05050102010706020507" pitchFamily="18" charset="2"/>
              </a:rPr>
              <a:t>2</a:t>
            </a:r>
            <a:r>
              <a:rPr lang="en-US" altLang="en-US">
                <a:sym typeface="Symbol" panose="05050102010706020507" pitchFamily="18" charset="2"/>
              </a:rPr>
              <a:t>…u</a:t>
            </a:r>
            <a:r>
              <a:rPr lang="en-US" altLang="en-US" baseline="-25000">
                <a:sym typeface="Symbol" panose="05050102010706020507" pitchFamily="18" charset="2"/>
              </a:rPr>
              <a:t>k</a:t>
            </a:r>
            <a:r>
              <a:rPr lang="en-US" altLang="en-US">
                <a:sym typeface="Symbol" panose="05050102010706020507" pitchFamily="18" charset="2"/>
              </a:rPr>
              <a:t>, where k  3 and u</a:t>
            </a:r>
            <a:r>
              <a:rPr lang="en-US" altLang="en-US" baseline="-25000">
                <a:sym typeface="Symbol" panose="05050102010706020507" pitchFamily="18" charset="2"/>
              </a:rPr>
              <a:t>i</a:t>
            </a:r>
            <a:r>
              <a:rPr lang="en-US" altLang="en-US">
                <a:sym typeface="Symbol" panose="05050102010706020507" pitchFamily="18" charset="2"/>
              </a:rPr>
              <a:t> is a variable or a terminal with k-1 rules</a:t>
            </a:r>
          </a:p>
          <a:p>
            <a:pPr marL="609600" indent="-609600" algn="ctr">
              <a:buClr>
                <a:srgbClr val="996633"/>
              </a:buClr>
              <a:buFont typeface="Comic Sans MS" panose="030F0702030302020204" pitchFamily="66" charset="0"/>
              <a:buNone/>
            </a:pPr>
            <a:r>
              <a:rPr lang="en-US" altLang="en-US">
                <a:solidFill>
                  <a:srgbClr val="666699"/>
                </a:solidFill>
                <a:sym typeface="Symbol" panose="05050102010706020507" pitchFamily="18" charset="2"/>
              </a:rPr>
              <a:t>A   u</a:t>
            </a:r>
            <a:r>
              <a:rPr lang="en-US" altLang="en-US" baseline="-25000">
                <a:solidFill>
                  <a:srgbClr val="666699"/>
                </a:solidFill>
                <a:sym typeface="Symbol" panose="05050102010706020507" pitchFamily="18" charset="2"/>
              </a:rPr>
              <a:t>1</a:t>
            </a:r>
            <a:r>
              <a:rPr lang="en-US" altLang="en-US">
                <a:solidFill>
                  <a:srgbClr val="666699"/>
                </a:solidFill>
                <a:sym typeface="Symbol" panose="05050102010706020507" pitchFamily="18" charset="2"/>
              </a:rPr>
              <a:t>A</a:t>
            </a:r>
            <a:r>
              <a:rPr lang="en-US" altLang="en-US" baseline="-25000">
                <a:solidFill>
                  <a:srgbClr val="666699"/>
                </a:solidFill>
                <a:sym typeface="Symbol" panose="05050102010706020507" pitchFamily="18" charset="2"/>
              </a:rPr>
              <a:t>1</a:t>
            </a:r>
            <a:r>
              <a:rPr lang="en-US" altLang="en-US">
                <a:solidFill>
                  <a:srgbClr val="666699"/>
                </a:solidFill>
                <a:sym typeface="Symbol" panose="05050102010706020507" pitchFamily="18" charset="2"/>
              </a:rPr>
              <a:t>  A</a:t>
            </a:r>
            <a:r>
              <a:rPr lang="en-US" altLang="en-US" baseline="-25000">
                <a:solidFill>
                  <a:srgbClr val="666699"/>
                </a:solidFill>
                <a:sym typeface="Symbol" panose="05050102010706020507" pitchFamily="18" charset="2"/>
              </a:rPr>
              <a:t>1</a:t>
            </a:r>
            <a:r>
              <a:rPr lang="en-US" altLang="en-US">
                <a:solidFill>
                  <a:srgbClr val="666699"/>
                </a:solidFill>
                <a:sym typeface="Symbol" panose="05050102010706020507" pitchFamily="18" charset="2"/>
              </a:rPr>
              <a:t>   u</a:t>
            </a:r>
            <a:r>
              <a:rPr lang="en-US" altLang="en-US" baseline="-25000">
                <a:solidFill>
                  <a:srgbClr val="666699"/>
                </a:solidFill>
                <a:sym typeface="Symbol" panose="05050102010706020507" pitchFamily="18" charset="2"/>
              </a:rPr>
              <a:t>2</a:t>
            </a:r>
            <a:r>
              <a:rPr lang="en-US" altLang="en-US">
                <a:solidFill>
                  <a:srgbClr val="666699"/>
                </a:solidFill>
                <a:sym typeface="Symbol" panose="05050102010706020507" pitchFamily="18" charset="2"/>
              </a:rPr>
              <a:t>A</a:t>
            </a:r>
            <a:r>
              <a:rPr lang="en-US" altLang="en-US" baseline="-25000">
                <a:solidFill>
                  <a:srgbClr val="666699"/>
                </a:solidFill>
                <a:sym typeface="Symbol" panose="05050102010706020507" pitchFamily="18" charset="2"/>
              </a:rPr>
              <a:t>2</a:t>
            </a:r>
            <a:r>
              <a:rPr lang="en-US" altLang="en-US">
                <a:solidFill>
                  <a:srgbClr val="666699"/>
                </a:solidFill>
                <a:sym typeface="Symbol" panose="05050102010706020507" pitchFamily="18" charset="2"/>
              </a:rPr>
              <a:t>  … A</a:t>
            </a:r>
            <a:r>
              <a:rPr lang="en-US" altLang="en-US" baseline="-25000">
                <a:solidFill>
                  <a:srgbClr val="666699"/>
                </a:solidFill>
                <a:sym typeface="Symbol" panose="05050102010706020507" pitchFamily="18" charset="2"/>
              </a:rPr>
              <a:t>k-2 </a:t>
            </a:r>
            <a:r>
              <a:rPr lang="en-US" altLang="en-US">
                <a:solidFill>
                  <a:srgbClr val="666699"/>
                </a:solidFill>
                <a:sym typeface="Symbol" panose="05050102010706020507" pitchFamily="18" charset="2"/>
              </a:rPr>
              <a:t>  u</a:t>
            </a:r>
            <a:r>
              <a:rPr lang="en-US" altLang="en-US" baseline="-25000">
                <a:solidFill>
                  <a:srgbClr val="666699"/>
                </a:solidFill>
                <a:sym typeface="Symbol" panose="05050102010706020507" pitchFamily="18" charset="2"/>
              </a:rPr>
              <a:t>k-1</a:t>
            </a:r>
            <a:r>
              <a:rPr lang="en-US" altLang="en-US">
                <a:solidFill>
                  <a:srgbClr val="666699"/>
                </a:solidFill>
                <a:sym typeface="Symbol" panose="05050102010706020507" pitchFamily="18" charset="2"/>
              </a:rPr>
              <a:t>u</a:t>
            </a:r>
            <a:r>
              <a:rPr lang="en-US" altLang="en-US" baseline="-25000">
                <a:solidFill>
                  <a:srgbClr val="666699"/>
                </a:solidFill>
                <a:sym typeface="Symbol" panose="05050102010706020507" pitchFamily="18" charset="2"/>
              </a:rPr>
              <a:t>k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5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1BF57652-F219-465C-B19D-A65D5CB36B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Example</a:t>
            </a:r>
          </a:p>
        </p:txBody>
      </p:sp>
      <p:sp>
        <p:nvSpPr>
          <p:cNvPr id="280579" name="Rectangle 3">
            <a:extLst>
              <a:ext uri="{FF2B5EF4-FFF2-40B4-BE49-F238E27FC236}">
                <a16:creationId xmlns:a16="http://schemas.microsoft.com/office/drawing/2014/main" id="{CC9F22BE-2BE6-4075-9175-0523DD9D2C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>
                <a:sym typeface="Symbol" panose="05050102010706020507" pitchFamily="18" charset="2"/>
              </a:rPr>
              <a:t>S  S</a:t>
            </a:r>
            <a:r>
              <a:rPr lang="en-US" altLang="en-US" baseline="-25000" dirty="0">
                <a:sym typeface="Symbol" panose="05050102010706020507" pitchFamily="18" charset="2"/>
              </a:rPr>
              <a:t>1</a:t>
            </a:r>
            <a:r>
              <a:rPr lang="en-US" altLang="en-US" dirty="0">
                <a:sym typeface="Symbol" panose="05050102010706020507" pitchFamily="18" charset="2"/>
              </a:rPr>
              <a:t> | S</a:t>
            </a:r>
            <a:r>
              <a:rPr lang="en-US" altLang="en-US" baseline="-25000" dirty="0">
                <a:sym typeface="Symbol" panose="05050102010706020507" pitchFamily="18" charset="2"/>
              </a:rPr>
              <a:t>2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</a:p>
          <a:p>
            <a:pPr>
              <a:buFontTx/>
              <a:buNone/>
            </a:pPr>
            <a:r>
              <a:rPr lang="en-US" altLang="en-US" dirty="0"/>
              <a:t>S</a:t>
            </a:r>
            <a:r>
              <a:rPr lang="en-US" altLang="en-US" baseline="-25000" dirty="0"/>
              <a:t>1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 S</a:t>
            </a:r>
            <a:r>
              <a:rPr lang="en-US" altLang="en-US" baseline="-25000" dirty="0">
                <a:sym typeface="Symbol" panose="05050102010706020507" pitchFamily="18" charset="2"/>
              </a:rPr>
              <a:t>1</a:t>
            </a:r>
            <a:r>
              <a:rPr lang="en-US" altLang="en-US" dirty="0">
                <a:sym typeface="Symbol" panose="05050102010706020507" pitchFamily="18" charset="2"/>
              </a:rPr>
              <a:t>b | Ab</a:t>
            </a:r>
            <a:endParaRPr lang="el-GR" altLang="en-US" dirty="0">
              <a:sym typeface="Symbol" panose="05050102010706020507" pitchFamily="18" charset="2"/>
            </a:endParaRPr>
          </a:p>
          <a:p>
            <a:pPr>
              <a:buFontTx/>
              <a:buNone/>
            </a:pPr>
            <a:r>
              <a:rPr lang="en-US" altLang="en-US" dirty="0">
                <a:sym typeface="Symbol" panose="05050102010706020507" pitchFamily="18" charset="2"/>
              </a:rPr>
              <a:t>A  </a:t>
            </a:r>
            <a:r>
              <a:rPr lang="en-US" altLang="en-US" dirty="0" err="1">
                <a:sym typeface="Symbol" panose="05050102010706020507" pitchFamily="18" charset="2"/>
              </a:rPr>
              <a:t>aAb</a:t>
            </a:r>
            <a:r>
              <a:rPr lang="en-US" altLang="en-US" dirty="0">
                <a:sym typeface="Symbol" panose="05050102010706020507" pitchFamily="18" charset="2"/>
              </a:rPr>
              <a:t> | ab | </a:t>
            </a:r>
            <a:r>
              <a:rPr lang="el-GR" altLang="en-US" dirty="0">
                <a:sym typeface="Symbol" panose="05050102010706020507" pitchFamily="18" charset="2"/>
              </a:rPr>
              <a:t>ε</a:t>
            </a:r>
            <a:endParaRPr lang="en-US" altLang="en-US" dirty="0">
              <a:sym typeface="Symbol" panose="05050102010706020507" pitchFamily="18" charset="2"/>
            </a:endParaRPr>
          </a:p>
          <a:p>
            <a:pPr>
              <a:buFontTx/>
              <a:buNone/>
            </a:pPr>
            <a:r>
              <a:rPr lang="en-US" altLang="en-US" dirty="0"/>
              <a:t>S</a:t>
            </a:r>
            <a:r>
              <a:rPr lang="en-US" altLang="en-US" baseline="-25000" dirty="0"/>
              <a:t>2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 S</a:t>
            </a:r>
            <a:r>
              <a:rPr lang="en-US" altLang="en-US" baseline="-25000" dirty="0">
                <a:sym typeface="Symbol" panose="05050102010706020507" pitchFamily="18" charset="2"/>
              </a:rPr>
              <a:t>2</a:t>
            </a:r>
            <a:r>
              <a:rPr lang="en-US" altLang="en-US" dirty="0">
                <a:sym typeface="Symbol" panose="05050102010706020507" pitchFamily="18" charset="2"/>
              </a:rPr>
              <a:t>a | Ba</a:t>
            </a:r>
            <a:endParaRPr lang="el-GR" altLang="en-US" dirty="0">
              <a:sym typeface="Symbol" panose="05050102010706020507" pitchFamily="18" charset="2"/>
            </a:endParaRPr>
          </a:p>
          <a:p>
            <a:pPr>
              <a:buFontTx/>
              <a:buNone/>
            </a:pPr>
            <a:r>
              <a:rPr lang="en-US" altLang="en-US" dirty="0">
                <a:sym typeface="Symbol" panose="05050102010706020507" pitchFamily="18" charset="2"/>
              </a:rPr>
              <a:t>B  </a:t>
            </a:r>
            <a:r>
              <a:rPr lang="en-US" altLang="en-US" dirty="0" err="1">
                <a:sym typeface="Symbol" panose="05050102010706020507" pitchFamily="18" charset="2"/>
              </a:rPr>
              <a:t>bBa</a:t>
            </a:r>
            <a:r>
              <a:rPr lang="en-US" altLang="en-US" dirty="0">
                <a:sym typeface="Symbol" panose="05050102010706020507" pitchFamily="18" charset="2"/>
              </a:rPr>
              <a:t> | </a:t>
            </a:r>
            <a:r>
              <a:rPr lang="en-US" altLang="en-US" dirty="0" err="1">
                <a:sym typeface="Symbol" panose="05050102010706020507" pitchFamily="18" charset="2"/>
              </a:rPr>
              <a:t>ba</a:t>
            </a:r>
            <a:r>
              <a:rPr lang="en-US" altLang="en-US" dirty="0">
                <a:sym typeface="Symbol" panose="05050102010706020507" pitchFamily="18" charset="2"/>
              </a:rPr>
              <a:t> | </a:t>
            </a:r>
            <a:r>
              <a:rPr lang="el-GR" altLang="en-US" dirty="0">
                <a:sym typeface="Symbol" panose="05050102010706020507" pitchFamily="18" charset="2"/>
              </a:rPr>
              <a:t>ε</a:t>
            </a:r>
            <a:endParaRPr lang="en-US" altLang="en-US" dirty="0">
              <a:sym typeface="Symbol" panose="05050102010706020507" pitchFamily="18" charset="2"/>
            </a:endParaRPr>
          </a:p>
          <a:p>
            <a:pPr>
              <a:buFontTx/>
              <a:buNone/>
            </a:pPr>
            <a:endParaRPr lang="en-US" altLang="en-US" dirty="0">
              <a:sym typeface="Symbol" panose="05050102010706020507" pitchFamily="18" charset="2"/>
            </a:endParaRPr>
          </a:p>
          <a:p>
            <a:pPr algn="ctr">
              <a:buFontTx/>
              <a:buNone/>
            </a:pPr>
            <a:r>
              <a:rPr lang="en-US" altLang="en-US" dirty="0">
                <a:solidFill>
                  <a:srgbClr val="666699"/>
                </a:solidFill>
                <a:sym typeface="Symbol" panose="05050102010706020507" pitchFamily="18" charset="2"/>
              </a:rPr>
              <a:t>Step 1:</a:t>
            </a:r>
            <a:r>
              <a:rPr lang="en-US" altLang="en-US" dirty="0">
                <a:sym typeface="Symbol" panose="05050102010706020507" pitchFamily="18" charset="2"/>
              </a:rPr>
              <a:t> Add a new start symbol</a:t>
            </a:r>
          </a:p>
          <a:p>
            <a:endParaRPr lang="en-US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80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7A8965EA-6C88-4D79-969C-98015C40AE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Example</a:t>
            </a:r>
          </a:p>
        </p:txBody>
      </p:sp>
      <p:sp>
        <p:nvSpPr>
          <p:cNvPr id="281603" name="Rectangle 3">
            <a:extLst>
              <a:ext uri="{FF2B5EF4-FFF2-40B4-BE49-F238E27FC236}">
                <a16:creationId xmlns:a16="http://schemas.microsoft.com/office/drawing/2014/main" id="{DD85A22E-DEC4-4F48-9648-78638F6F62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b="1">
                <a:solidFill>
                  <a:srgbClr val="FF0000"/>
                </a:solidFill>
                <a:sym typeface="Symbol" panose="05050102010706020507" pitchFamily="18" charset="2"/>
              </a:rPr>
              <a:t>S</a:t>
            </a:r>
            <a:r>
              <a:rPr lang="en-US" altLang="en-US" b="1" baseline="-25000">
                <a:solidFill>
                  <a:srgbClr val="FF0000"/>
                </a:solidFill>
                <a:sym typeface="Symbol" panose="05050102010706020507" pitchFamily="18" charset="2"/>
              </a:rPr>
              <a:t>0 </a:t>
            </a:r>
            <a:r>
              <a:rPr lang="en-US" altLang="en-US" b="1">
                <a:solidFill>
                  <a:srgbClr val="FF0000"/>
                </a:solidFill>
                <a:sym typeface="Symbol" panose="05050102010706020507" pitchFamily="18" charset="2"/>
              </a:rPr>
              <a:t> S</a:t>
            </a:r>
          </a:p>
          <a:p>
            <a:pPr>
              <a:buFontTx/>
              <a:buNone/>
            </a:pPr>
            <a:r>
              <a:rPr lang="en-US" altLang="en-US">
                <a:sym typeface="Symbol" panose="05050102010706020507" pitchFamily="18" charset="2"/>
              </a:rPr>
              <a:t>S  S</a:t>
            </a:r>
            <a:r>
              <a:rPr lang="en-US" altLang="en-US" baseline="-25000">
                <a:sym typeface="Symbol" panose="05050102010706020507" pitchFamily="18" charset="2"/>
              </a:rPr>
              <a:t>1</a:t>
            </a:r>
            <a:r>
              <a:rPr lang="en-US" altLang="en-US">
                <a:sym typeface="Symbol" panose="05050102010706020507" pitchFamily="18" charset="2"/>
              </a:rPr>
              <a:t> | S</a:t>
            </a:r>
            <a:r>
              <a:rPr lang="en-US" altLang="en-US" baseline="-25000">
                <a:sym typeface="Symbol" panose="05050102010706020507" pitchFamily="18" charset="2"/>
              </a:rPr>
              <a:t>2</a:t>
            </a:r>
            <a:r>
              <a:rPr lang="en-US" altLang="en-US">
                <a:sym typeface="Symbol" panose="05050102010706020507" pitchFamily="18" charset="2"/>
              </a:rPr>
              <a:t> </a:t>
            </a:r>
          </a:p>
          <a:p>
            <a:pPr>
              <a:buFontTx/>
              <a:buNone/>
            </a:pPr>
            <a:r>
              <a:rPr lang="en-US" altLang="en-US"/>
              <a:t>S</a:t>
            </a:r>
            <a:r>
              <a:rPr lang="en-US" altLang="en-US" baseline="-25000"/>
              <a:t>1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 S</a:t>
            </a:r>
            <a:r>
              <a:rPr lang="en-US" altLang="en-US" baseline="-25000">
                <a:sym typeface="Symbol" panose="05050102010706020507" pitchFamily="18" charset="2"/>
              </a:rPr>
              <a:t>1</a:t>
            </a:r>
            <a:r>
              <a:rPr lang="en-US" altLang="en-US">
                <a:sym typeface="Symbol" panose="05050102010706020507" pitchFamily="18" charset="2"/>
              </a:rPr>
              <a:t>b | Ab</a:t>
            </a:r>
            <a:endParaRPr lang="el-GR" altLang="en-US">
              <a:sym typeface="Symbol" panose="05050102010706020507" pitchFamily="18" charset="2"/>
            </a:endParaRPr>
          </a:p>
          <a:p>
            <a:pPr>
              <a:buFontTx/>
              <a:buNone/>
            </a:pPr>
            <a:r>
              <a:rPr lang="en-US" altLang="en-US">
                <a:sym typeface="Symbol" panose="05050102010706020507" pitchFamily="18" charset="2"/>
              </a:rPr>
              <a:t>A  aAb | ab | </a:t>
            </a:r>
            <a:r>
              <a:rPr lang="el-GR" altLang="en-US">
                <a:sym typeface="Symbol" panose="05050102010706020507" pitchFamily="18" charset="2"/>
              </a:rPr>
              <a:t>ε</a:t>
            </a:r>
            <a:endParaRPr lang="en-US" altLang="en-US">
              <a:sym typeface="Symbol" panose="05050102010706020507" pitchFamily="18" charset="2"/>
            </a:endParaRPr>
          </a:p>
          <a:p>
            <a:pPr>
              <a:buFontTx/>
              <a:buNone/>
            </a:pPr>
            <a:r>
              <a:rPr lang="en-US" altLang="en-US"/>
              <a:t>S</a:t>
            </a:r>
            <a:r>
              <a:rPr lang="en-US" altLang="en-US" baseline="-25000"/>
              <a:t>2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 S</a:t>
            </a:r>
            <a:r>
              <a:rPr lang="en-US" altLang="en-US" baseline="-25000">
                <a:sym typeface="Symbol" panose="05050102010706020507" pitchFamily="18" charset="2"/>
              </a:rPr>
              <a:t>2</a:t>
            </a:r>
            <a:r>
              <a:rPr lang="en-US" altLang="en-US">
                <a:sym typeface="Symbol" panose="05050102010706020507" pitchFamily="18" charset="2"/>
              </a:rPr>
              <a:t>a | Ba</a:t>
            </a:r>
            <a:endParaRPr lang="el-GR" altLang="en-US">
              <a:sym typeface="Symbol" panose="05050102010706020507" pitchFamily="18" charset="2"/>
            </a:endParaRPr>
          </a:p>
          <a:p>
            <a:pPr>
              <a:buFontTx/>
              <a:buNone/>
            </a:pPr>
            <a:r>
              <a:rPr lang="en-US" altLang="en-US">
                <a:sym typeface="Symbol" panose="05050102010706020507" pitchFamily="18" charset="2"/>
              </a:rPr>
              <a:t>B  bBa | ba | </a:t>
            </a:r>
            <a:r>
              <a:rPr lang="el-GR" altLang="en-US">
                <a:sym typeface="Symbol" panose="05050102010706020507" pitchFamily="18" charset="2"/>
              </a:rPr>
              <a:t>ε</a:t>
            </a:r>
            <a:endParaRPr lang="en-US" altLang="en-US">
              <a:sym typeface="Symbol" panose="05050102010706020507" pitchFamily="18" charset="2"/>
            </a:endParaRPr>
          </a:p>
          <a:p>
            <a:pPr>
              <a:buFontTx/>
              <a:buNone/>
            </a:pPr>
            <a:endParaRPr lang="en-US" altLang="en-US">
              <a:sym typeface="Symbol" panose="05050102010706020507" pitchFamily="18" charset="2"/>
            </a:endParaRPr>
          </a:p>
          <a:p>
            <a:pPr algn="ctr">
              <a:buFontTx/>
              <a:buNone/>
            </a:pPr>
            <a:r>
              <a:rPr lang="en-US" altLang="en-US">
                <a:solidFill>
                  <a:srgbClr val="666699"/>
                </a:solidFill>
                <a:sym typeface="Symbol" panose="05050102010706020507" pitchFamily="18" charset="2"/>
              </a:rPr>
              <a:t>Step 2:</a:t>
            </a:r>
            <a:r>
              <a:rPr lang="en-US" altLang="en-US">
                <a:sym typeface="Symbol" panose="05050102010706020507" pitchFamily="18" charset="2"/>
              </a:rPr>
              <a:t> Eliminate </a:t>
            </a:r>
            <a:r>
              <a:rPr lang="el-GR" altLang="en-US">
                <a:sym typeface="Symbol" panose="05050102010706020507" pitchFamily="18" charset="2"/>
              </a:rPr>
              <a:t>ε</a:t>
            </a:r>
            <a:r>
              <a:rPr lang="en-US" altLang="en-US">
                <a:sym typeface="Symbol" panose="05050102010706020507" pitchFamily="18" charset="2"/>
              </a:rPr>
              <a:t> rules</a:t>
            </a:r>
          </a:p>
          <a:p>
            <a:endParaRPr lang="en-US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8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1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2E264C17-656D-42A2-86A5-464EA09D4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Example</a:t>
            </a:r>
          </a:p>
        </p:txBody>
      </p:sp>
      <p:sp>
        <p:nvSpPr>
          <p:cNvPr id="282627" name="Rectangle 3">
            <a:extLst>
              <a:ext uri="{FF2B5EF4-FFF2-40B4-BE49-F238E27FC236}">
                <a16:creationId xmlns:a16="http://schemas.microsoft.com/office/drawing/2014/main" id="{6E62ACE6-6B6D-4E65-8C63-A179E43807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>
                <a:sym typeface="Symbol" panose="05050102010706020507" pitchFamily="18" charset="2"/>
              </a:rPr>
              <a:t>S</a:t>
            </a:r>
            <a:r>
              <a:rPr lang="en-US" altLang="en-US" baseline="-25000">
                <a:sym typeface="Symbol" panose="05050102010706020507" pitchFamily="18" charset="2"/>
              </a:rPr>
              <a:t>0 </a:t>
            </a:r>
            <a:r>
              <a:rPr lang="en-US" altLang="en-US">
                <a:sym typeface="Symbol" panose="05050102010706020507" pitchFamily="18" charset="2"/>
              </a:rPr>
              <a:t> S</a:t>
            </a:r>
          </a:p>
          <a:p>
            <a:pPr>
              <a:buFontTx/>
              <a:buNone/>
            </a:pPr>
            <a:r>
              <a:rPr lang="en-US" altLang="en-US">
                <a:sym typeface="Symbol" panose="05050102010706020507" pitchFamily="18" charset="2"/>
              </a:rPr>
              <a:t>S  S</a:t>
            </a:r>
            <a:r>
              <a:rPr lang="en-US" altLang="en-US" baseline="-25000">
                <a:sym typeface="Symbol" panose="05050102010706020507" pitchFamily="18" charset="2"/>
              </a:rPr>
              <a:t>1</a:t>
            </a:r>
            <a:r>
              <a:rPr lang="en-US" altLang="en-US">
                <a:sym typeface="Symbol" panose="05050102010706020507" pitchFamily="18" charset="2"/>
              </a:rPr>
              <a:t> | S</a:t>
            </a:r>
            <a:r>
              <a:rPr lang="en-US" altLang="en-US" baseline="-25000">
                <a:sym typeface="Symbol" panose="05050102010706020507" pitchFamily="18" charset="2"/>
              </a:rPr>
              <a:t>2</a:t>
            </a:r>
            <a:r>
              <a:rPr lang="en-US" altLang="en-US">
                <a:sym typeface="Symbol" panose="05050102010706020507" pitchFamily="18" charset="2"/>
              </a:rPr>
              <a:t> </a:t>
            </a:r>
          </a:p>
          <a:p>
            <a:pPr>
              <a:buFontTx/>
              <a:buNone/>
            </a:pPr>
            <a:r>
              <a:rPr lang="en-US" altLang="en-US"/>
              <a:t>S</a:t>
            </a:r>
            <a:r>
              <a:rPr lang="en-US" altLang="en-US" baseline="-25000"/>
              <a:t>1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 S</a:t>
            </a:r>
            <a:r>
              <a:rPr lang="en-US" altLang="en-US" baseline="-25000">
                <a:sym typeface="Symbol" panose="05050102010706020507" pitchFamily="18" charset="2"/>
              </a:rPr>
              <a:t>1</a:t>
            </a:r>
            <a:r>
              <a:rPr lang="en-US" altLang="en-US">
                <a:sym typeface="Symbol" panose="05050102010706020507" pitchFamily="18" charset="2"/>
              </a:rPr>
              <a:t>b | Ab </a:t>
            </a:r>
            <a:r>
              <a:rPr lang="en-US" altLang="en-US">
                <a:solidFill>
                  <a:srgbClr val="996633"/>
                </a:solidFill>
                <a:sym typeface="Symbol" panose="05050102010706020507" pitchFamily="18" charset="2"/>
              </a:rPr>
              <a:t>| </a:t>
            </a:r>
            <a:r>
              <a:rPr lang="en-US" altLang="en-US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endParaRPr lang="el-GR" altLang="en-US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>
              <a:buFontTx/>
              <a:buNone/>
            </a:pPr>
            <a:r>
              <a:rPr lang="en-US" altLang="en-US">
                <a:sym typeface="Symbol" panose="05050102010706020507" pitchFamily="18" charset="2"/>
              </a:rPr>
              <a:t>A  aAb | ab</a:t>
            </a:r>
          </a:p>
          <a:p>
            <a:pPr>
              <a:buFontTx/>
              <a:buNone/>
            </a:pPr>
            <a:r>
              <a:rPr lang="en-US" altLang="en-US"/>
              <a:t>S</a:t>
            </a:r>
            <a:r>
              <a:rPr lang="en-US" altLang="en-US" baseline="-25000"/>
              <a:t>2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 S</a:t>
            </a:r>
            <a:r>
              <a:rPr lang="en-US" altLang="en-US" baseline="-25000">
                <a:sym typeface="Symbol" panose="05050102010706020507" pitchFamily="18" charset="2"/>
              </a:rPr>
              <a:t>2</a:t>
            </a:r>
            <a:r>
              <a:rPr lang="en-US" altLang="en-US">
                <a:sym typeface="Symbol" panose="05050102010706020507" pitchFamily="18" charset="2"/>
              </a:rPr>
              <a:t>a | Ba </a:t>
            </a:r>
            <a:r>
              <a:rPr lang="en-US" altLang="en-US">
                <a:solidFill>
                  <a:srgbClr val="996633"/>
                </a:solidFill>
                <a:sym typeface="Symbol" panose="05050102010706020507" pitchFamily="18" charset="2"/>
              </a:rPr>
              <a:t>| </a:t>
            </a:r>
            <a:r>
              <a:rPr lang="en-US" altLang="en-US">
                <a:solidFill>
                  <a:srgbClr val="FF0000"/>
                </a:solidFill>
                <a:sym typeface="Symbol" panose="05050102010706020507" pitchFamily="18" charset="2"/>
              </a:rPr>
              <a:t>a</a:t>
            </a:r>
            <a:endParaRPr lang="el-GR" altLang="en-US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>
              <a:buFontTx/>
              <a:buNone/>
            </a:pPr>
            <a:r>
              <a:rPr lang="en-US" altLang="en-US">
                <a:sym typeface="Symbol" panose="05050102010706020507" pitchFamily="18" charset="2"/>
              </a:rPr>
              <a:t>B  bBa | ba</a:t>
            </a:r>
          </a:p>
          <a:p>
            <a:pPr>
              <a:buFontTx/>
              <a:buNone/>
            </a:pPr>
            <a:endParaRPr lang="en-US" altLang="en-US">
              <a:sym typeface="Symbol" panose="05050102010706020507" pitchFamily="18" charset="2"/>
            </a:endParaRPr>
          </a:p>
          <a:p>
            <a:pPr algn="ctr">
              <a:buFontTx/>
              <a:buNone/>
            </a:pPr>
            <a:r>
              <a:rPr lang="en-US" altLang="en-US">
                <a:solidFill>
                  <a:srgbClr val="666699"/>
                </a:solidFill>
                <a:sym typeface="Symbol" panose="05050102010706020507" pitchFamily="18" charset="2"/>
              </a:rPr>
              <a:t>Step 3:</a:t>
            </a:r>
            <a:r>
              <a:rPr lang="en-US" altLang="en-US">
                <a:sym typeface="Symbol" panose="05050102010706020507" pitchFamily="18" charset="2"/>
              </a:rPr>
              <a:t> Eliminate all unit rules</a:t>
            </a:r>
          </a:p>
          <a:p>
            <a:endParaRPr lang="en-US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8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8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2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7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D276A810-44E8-47A8-92D3-5166845442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Example</a:t>
            </a:r>
          </a:p>
        </p:txBody>
      </p:sp>
      <p:sp>
        <p:nvSpPr>
          <p:cNvPr id="283651" name="Rectangle 3">
            <a:extLst>
              <a:ext uri="{FF2B5EF4-FFF2-40B4-BE49-F238E27FC236}">
                <a16:creationId xmlns:a16="http://schemas.microsoft.com/office/drawing/2014/main" id="{9979B1A8-AB12-4754-9EAC-513080AEC9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>
                <a:sym typeface="Symbol" panose="05050102010706020507" pitchFamily="18" charset="2"/>
              </a:rPr>
              <a:t>S</a:t>
            </a:r>
            <a:r>
              <a:rPr lang="en-US" altLang="en-US" baseline="-25000" dirty="0">
                <a:sym typeface="Symbol" panose="05050102010706020507" pitchFamily="18" charset="2"/>
              </a:rPr>
              <a:t>0 </a:t>
            </a:r>
            <a:r>
              <a:rPr lang="en-US" altLang="en-US" dirty="0">
                <a:sym typeface="Symbol" panose="05050102010706020507" pitchFamily="18" charset="2"/>
              </a:rPr>
              <a:t> </a:t>
            </a:r>
            <a:r>
              <a:rPr lang="en-US" altLang="en-US" dirty="0">
                <a:solidFill>
                  <a:srgbClr val="996633"/>
                </a:solidFill>
                <a:sym typeface="Symbol" panose="05050102010706020507" pitchFamily="18" charset="2"/>
              </a:rPr>
              <a:t>S</a:t>
            </a:r>
            <a:r>
              <a:rPr lang="en-US" altLang="en-US" baseline="-25000" dirty="0">
                <a:solidFill>
                  <a:srgbClr val="996633"/>
                </a:solidFill>
                <a:sym typeface="Symbol" panose="05050102010706020507" pitchFamily="18" charset="2"/>
              </a:rPr>
              <a:t>1</a:t>
            </a:r>
            <a:r>
              <a:rPr lang="en-US" altLang="en-US" dirty="0">
                <a:solidFill>
                  <a:srgbClr val="996633"/>
                </a:solidFill>
                <a:sym typeface="Symbol" panose="05050102010706020507" pitchFamily="18" charset="2"/>
              </a:rPr>
              <a:t>b | Ab | b | S</a:t>
            </a:r>
            <a:r>
              <a:rPr lang="en-US" altLang="en-US" baseline="-25000" dirty="0">
                <a:solidFill>
                  <a:srgbClr val="996633"/>
                </a:solidFill>
                <a:sym typeface="Symbol" panose="05050102010706020507" pitchFamily="18" charset="2"/>
              </a:rPr>
              <a:t>2</a:t>
            </a:r>
            <a:r>
              <a:rPr lang="en-US" altLang="en-US" dirty="0">
                <a:solidFill>
                  <a:srgbClr val="996633"/>
                </a:solidFill>
                <a:sym typeface="Symbol" panose="05050102010706020507" pitchFamily="18" charset="2"/>
              </a:rPr>
              <a:t>a | Ba | a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</a:p>
          <a:p>
            <a:pPr>
              <a:buFontTx/>
              <a:buNone/>
            </a:pPr>
            <a:r>
              <a:rPr lang="en-US" altLang="en-US" dirty="0">
                <a:sym typeface="Symbol" panose="05050102010706020507" pitchFamily="18" charset="2"/>
              </a:rPr>
              <a:t>S  </a:t>
            </a:r>
            <a:r>
              <a:rPr lang="en-US" altLang="en-US" dirty="0">
                <a:solidFill>
                  <a:srgbClr val="DC0000"/>
                </a:solidFill>
                <a:sym typeface="Symbol" panose="05050102010706020507" pitchFamily="18" charset="2"/>
              </a:rPr>
              <a:t>S</a:t>
            </a:r>
            <a:r>
              <a:rPr lang="en-US" altLang="en-US" baseline="-25000" dirty="0">
                <a:solidFill>
                  <a:srgbClr val="DC0000"/>
                </a:solidFill>
                <a:sym typeface="Symbol" panose="05050102010706020507" pitchFamily="18" charset="2"/>
              </a:rPr>
              <a:t>1</a:t>
            </a:r>
            <a:r>
              <a:rPr lang="en-US" altLang="en-US" dirty="0">
                <a:solidFill>
                  <a:srgbClr val="DC0000"/>
                </a:solidFill>
                <a:sym typeface="Symbol" panose="05050102010706020507" pitchFamily="18" charset="2"/>
              </a:rPr>
              <a:t>b | Ab | b</a:t>
            </a:r>
            <a:r>
              <a:rPr lang="en-US" altLang="en-US" dirty="0">
                <a:sym typeface="Symbol" panose="05050102010706020507" pitchFamily="18" charset="2"/>
              </a:rPr>
              <a:t> | </a:t>
            </a:r>
            <a:r>
              <a:rPr lang="en-US" altLang="en-US" dirty="0">
                <a:solidFill>
                  <a:srgbClr val="DC0000"/>
                </a:solidFill>
                <a:sym typeface="Symbol" panose="05050102010706020507" pitchFamily="18" charset="2"/>
              </a:rPr>
              <a:t>S</a:t>
            </a:r>
            <a:r>
              <a:rPr lang="en-US" altLang="en-US" baseline="-25000" dirty="0">
                <a:solidFill>
                  <a:srgbClr val="DC0000"/>
                </a:solidFill>
                <a:sym typeface="Symbol" panose="05050102010706020507" pitchFamily="18" charset="2"/>
              </a:rPr>
              <a:t>2</a:t>
            </a:r>
            <a:r>
              <a:rPr lang="en-US" altLang="en-US" dirty="0">
                <a:solidFill>
                  <a:srgbClr val="DC0000"/>
                </a:solidFill>
                <a:sym typeface="Symbol" panose="05050102010706020507" pitchFamily="18" charset="2"/>
              </a:rPr>
              <a:t>a | Ba | a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</a:p>
          <a:p>
            <a:pPr>
              <a:buFontTx/>
              <a:buNone/>
            </a:pPr>
            <a:r>
              <a:rPr lang="en-US" altLang="en-US" dirty="0"/>
              <a:t>S</a:t>
            </a:r>
            <a:r>
              <a:rPr lang="en-US" altLang="en-US" baseline="-25000" dirty="0"/>
              <a:t>1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 S</a:t>
            </a:r>
            <a:r>
              <a:rPr lang="en-US" altLang="en-US" baseline="-25000" dirty="0">
                <a:sym typeface="Symbol" panose="05050102010706020507" pitchFamily="18" charset="2"/>
              </a:rPr>
              <a:t>1</a:t>
            </a:r>
            <a:r>
              <a:rPr lang="en-US" altLang="en-US" dirty="0">
                <a:sym typeface="Symbol" panose="05050102010706020507" pitchFamily="18" charset="2"/>
              </a:rPr>
              <a:t>b | Ab | b</a:t>
            </a:r>
            <a:endParaRPr lang="el-GR" altLang="en-US" dirty="0">
              <a:sym typeface="Symbol" panose="05050102010706020507" pitchFamily="18" charset="2"/>
            </a:endParaRPr>
          </a:p>
          <a:p>
            <a:pPr>
              <a:buFontTx/>
              <a:buNone/>
            </a:pPr>
            <a:r>
              <a:rPr lang="en-US" altLang="en-US" dirty="0">
                <a:sym typeface="Symbol" panose="05050102010706020507" pitchFamily="18" charset="2"/>
              </a:rPr>
              <a:t>A  </a:t>
            </a:r>
            <a:r>
              <a:rPr lang="en-US" altLang="en-US" dirty="0" err="1">
                <a:sym typeface="Symbol" panose="05050102010706020507" pitchFamily="18" charset="2"/>
              </a:rPr>
              <a:t>aAb</a:t>
            </a:r>
            <a:r>
              <a:rPr lang="en-US" altLang="en-US" dirty="0">
                <a:sym typeface="Symbol" panose="05050102010706020507" pitchFamily="18" charset="2"/>
              </a:rPr>
              <a:t> | ab</a:t>
            </a:r>
          </a:p>
          <a:p>
            <a:pPr>
              <a:buFontTx/>
              <a:buNone/>
            </a:pPr>
            <a:r>
              <a:rPr lang="en-US" altLang="en-US" dirty="0"/>
              <a:t>S</a:t>
            </a:r>
            <a:r>
              <a:rPr lang="en-US" altLang="en-US" baseline="-25000" dirty="0"/>
              <a:t>2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 S</a:t>
            </a:r>
            <a:r>
              <a:rPr lang="en-US" altLang="en-US" baseline="-25000" dirty="0">
                <a:sym typeface="Symbol" panose="05050102010706020507" pitchFamily="18" charset="2"/>
              </a:rPr>
              <a:t>2</a:t>
            </a:r>
            <a:r>
              <a:rPr lang="en-US" altLang="en-US" dirty="0">
                <a:sym typeface="Symbol" panose="05050102010706020507" pitchFamily="18" charset="2"/>
              </a:rPr>
              <a:t>a | Ba | a</a:t>
            </a:r>
            <a:endParaRPr lang="el-GR" altLang="en-US" dirty="0">
              <a:sym typeface="Symbol" panose="05050102010706020507" pitchFamily="18" charset="2"/>
            </a:endParaRPr>
          </a:p>
          <a:p>
            <a:pPr>
              <a:buFontTx/>
              <a:buNone/>
            </a:pPr>
            <a:r>
              <a:rPr lang="en-US" altLang="en-US" dirty="0">
                <a:sym typeface="Symbol" panose="05050102010706020507" pitchFamily="18" charset="2"/>
              </a:rPr>
              <a:t>B  </a:t>
            </a:r>
            <a:r>
              <a:rPr lang="en-US" altLang="en-US" dirty="0" err="1">
                <a:sym typeface="Symbol" panose="05050102010706020507" pitchFamily="18" charset="2"/>
              </a:rPr>
              <a:t>bBa</a:t>
            </a:r>
            <a:r>
              <a:rPr lang="en-US" altLang="en-US" dirty="0">
                <a:sym typeface="Symbol" panose="05050102010706020507" pitchFamily="18" charset="2"/>
              </a:rPr>
              <a:t> | </a:t>
            </a:r>
            <a:r>
              <a:rPr lang="en-US" altLang="en-US" dirty="0" err="1">
                <a:sym typeface="Symbol" panose="05050102010706020507" pitchFamily="18" charset="2"/>
              </a:rPr>
              <a:t>ba</a:t>
            </a:r>
            <a:endParaRPr lang="en-US" altLang="en-US" dirty="0">
              <a:sym typeface="Symbol" panose="05050102010706020507" pitchFamily="18" charset="2"/>
            </a:endParaRPr>
          </a:p>
          <a:p>
            <a:pPr>
              <a:buFontTx/>
              <a:buNone/>
            </a:pPr>
            <a:endParaRPr lang="en-US" altLang="en-US" dirty="0">
              <a:sym typeface="Symbol" panose="05050102010706020507" pitchFamily="18" charset="2"/>
            </a:endParaRPr>
          </a:p>
          <a:p>
            <a:pPr algn="ctr">
              <a:buFontTx/>
              <a:buNone/>
            </a:pPr>
            <a:r>
              <a:rPr lang="en-US" altLang="en-US" dirty="0">
                <a:solidFill>
                  <a:srgbClr val="666699"/>
                </a:solidFill>
                <a:sym typeface="Symbol" panose="05050102010706020507" pitchFamily="18" charset="2"/>
              </a:rPr>
              <a:t>Step 4:</a:t>
            </a:r>
            <a:r>
              <a:rPr lang="en-US" altLang="en-US" dirty="0">
                <a:sym typeface="Symbol" panose="05050102010706020507" pitchFamily="18" charset="2"/>
              </a:rPr>
              <a:t> Convert remaining rules to proper form</a:t>
            </a:r>
            <a:endParaRPr lang="en-US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3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D8BF1FB-487A-4997-A704-E626576FDE1D}"/>
              </a:ext>
            </a:extLst>
          </p:cNvPr>
          <p:cNvSpPr/>
          <p:nvPr/>
        </p:nvSpPr>
        <p:spPr>
          <a:xfrm>
            <a:off x="762000" y="1143000"/>
            <a:ext cx="6096000" cy="38164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en-US" sz="2800" dirty="0">
                <a:sym typeface="Symbol" panose="05050102010706020507" pitchFamily="18" charset="2"/>
              </a:rPr>
              <a:t>S</a:t>
            </a:r>
            <a:r>
              <a:rPr lang="en-US" altLang="en-US" sz="2800" baseline="-25000" dirty="0">
                <a:sym typeface="Symbol" panose="05050102010706020507" pitchFamily="18" charset="2"/>
              </a:rPr>
              <a:t>0 </a:t>
            </a:r>
            <a:r>
              <a:rPr lang="en-US" altLang="en-US" sz="2800" dirty="0">
                <a:sym typeface="Symbol" panose="05050102010706020507" pitchFamily="18" charset="2"/>
              </a:rPr>
              <a:t> </a:t>
            </a:r>
            <a:r>
              <a:rPr lang="en-US" altLang="en-US" sz="2800" dirty="0">
                <a:solidFill>
                  <a:srgbClr val="996633"/>
                </a:solidFill>
                <a:sym typeface="Symbol" panose="05050102010706020507" pitchFamily="18" charset="2"/>
              </a:rPr>
              <a:t>S</a:t>
            </a:r>
            <a:r>
              <a:rPr lang="en-US" altLang="en-US" sz="2800" baseline="-25000" dirty="0">
                <a:solidFill>
                  <a:srgbClr val="996633"/>
                </a:solidFill>
                <a:sym typeface="Symbol" panose="05050102010706020507" pitchFamily="18" charset="2"/>
              </a:rPr>
              <a:t>1</a:t>
            </a:r>
            <a:r>
              <a:rPr lang="en-US" altLang="en-US" sz="2800" dirty="0">
                <a:solidFill>
                  <a:srgbClr val="996633"/>
                </a:solidFill>
                <a:sym typeface="Symbol" panose="05050102010706020507" pitchFamily="18" charset="2"/>
              </a:rPr>
              <a:t>b | Ab | b | S</a:t>
            </a:r>
            <a:r>
              <a:rPr lang="en-US" altLang="en-US" sz="2800" baseline="-25000" dirty="0">
                <a:solidFill>
                  <a:srgbClr val="996633"/>
                </a:solidFill>
                <a:sym typeface="Symbol" panose="05050102010706020507" pitchFamily="18" charset="2"/>
              </a:rPr>
              <a:t>2</a:t>
            </a:r>
            <a:r>
              <a:rPr lang="en-US" altLang="en-US" sz="2800" dirty="0">
                <a:solidFill>
                  <a:srgbClr val="996633"/>
                </a:solidFill>
                <a:sym typeface="Symbol" panose="05050102010706020507" pitchFamily="18" charset="2"/>
              </a:rPr>
              <a:t>a | Ba | a</a:t>
            </a:r>
            <a:r>
              <a:rPr lang="en-US" altLang="en-US" sz="2800" dirty="0">
                <a:sym typeface="Symbol" panose="05050102010706020507" pitchFamily="18" charset="2"/>
              </a:rPr>
              <a:t> </a:t>
            </a:r>
          </a:p>
          <a:p>
            <a:pPr>
              <a:buFontTx/>
              <a:buNone/>
            </a:pPr>
            <a:r>
              <a:rPr lang="en-US" altLang="en-US" sz="2800" dirty="0">
                <a:sym typeface="Symbol" panose="05050102010706020507" pitchFamily="18" charset="2"/>
              </a:rPr>
              <a:t>S  </a:t>
            </a:r>
            <a:r>
              <a:rPr lang="en-US" altLang="en-US" sz="2800" dirty="0">
                <a:solidFill>
                  <a:srgbClr val="DC0000"/>
                </a:solidFill>
                <a:sym typeface="Symbol" panose="05050102010706020507" pitchFamily="18" charset="2"/>
              </a:rPr>
              <a:t>S</a:t>
            </a:r>
            <a:r>
              <a:rPr lang="en-US" altLang="en-US" sz="2800" baseline="-25000" dirty="0">
                <a:solidFill>
                  <a:srgbClr val="DC0000"/>
                </a:solidFill>
                <a:sym typeface="Symbol" panose="05050102010706020507" pitchFamily="18" charset="2"/>
              </a:rPr>
              <a:t>1</a:t>
            </a:r>
            <a:r>
              <a:rPr lang="en-US" altLang="en-US" sz="2800" dirty="0">
                <a:solidFill>
                  <a:srgbClr val="DC0000"/>
                </a:solidFill>
                <a:sym typeface="Symbol" panose="05050102010706020507" pitchFamily="18" charset="2"/>
              </a:rPr>
              <a:t>b | Ab | b</a:t>
            </a:r>
            <a:r>
              <a:rPr lang="en-US" altLang="en-US" sz="2800" dirty="0">
                <a:sym typeface="Symbol" panose="05050102010706020507" pitchFamily="18" charset="2"/>
              </a:rPr>
              <a:t> | </a:t>
            </a:r>
            <a:r>
              <a:rPr lang="en-US" altLang="en-US" sz="2800" dirty="0">
                <a:solidFill>
                  <a:srgbClr val="DC0000"/>
                </a:solidFill>
                <a:sym typeface="Symbol" panose="05050102010706020507" pitchFamily="18" charset="2"/>
              </a:rPr>
              <a:t>S</a:t>
            </a:r>
            <a:r>
              <a:rPr lang="en-US" altLang="en-US" sz="2800" baseline="-25000" dirty="0">
                <a:solidFill>
                  <a:srgbClr val="DC0000"/>
                </a:solidFill>
                <a:sym typeface="Symbol" panose="05050102010706020507" pitchFamily="18" charset="2"/>
              </a:rPr>
              <a:t>2</a:t>
            </a:r>
            <a:r>
              <a:rPr lang="en-US" altLang="en-US" sz="2800" dirty="0">
                <a:solidFill>
                  <a:srgbClr val="DC0000"/>
                </a:solidFill>
                <a:sym typeface="Symbol" panose="05050102010706020507" pitchFamily="18" charset="2"/>
              </a:rPr>
              <a:t>a | Ba | a</a:t>
            </a:r>
            <a:r>
              <a:rPr lang="en-US" altLang="en-US" sz="2800" dirty="0">
                <a:sym typeface="Symbol" panose="05050102010706020507" pitchFamily="18" charset="2"/>
              </a:rPr>
              <a:t> </a:t>
            </a:r>
          </a:p>
          <a:p>
            <a:pPr>
              <a:buFontTx/>
              <a:buNone/>
            </a:pPr>
            <a:r>
              <a:rPr lang="en-US" altLang="en-US" sz="2800" dirty="0"/>
              <a:t>S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 </a:t>
            </a:r>
            <a:r>
              <a:rPr lang="en-US" altLang="en-US" sz="2800" dirty="0">
                <a:sym typeface="Symbol" panose="05050102010706020507" pitchFamily="18" charset="2"/>
              </a:rPr>
              <a:t> S</a:t>
            </a:r>
            <a:r>
              <a:rPr lang="en-US" altLang="en-US" sz="2800" baseline="-25000" dirty="0">
                <a:sym typeface="Symbol" panose="05050102010706020507" pitchFamily="18" charset="2"/>
              </a:rPr>
              <a:t>1</a:t>
            </a:r>
            <a:r>
              <a:rPr lang="en-US" altLang="en-US" sz="2800" dirty="0">
                <a:sym typeface="Symbol" panose="05050102010706020507" pitchFamily="18" charset="2"/>
              </a:rPr>
              <a:t>b | Ab | b</a:t>
            </a:r>
            <a:endParaRPr lang="el-GR" altLang="en-US" sz="2800" dirty="0">
              <a:sym typeface="Symbol" panose="05050102010706020507" pitchFamily="18" charset="2"/>
            </a:endParaRPr>
          </a:p>
          <a:p>
            <a:pPr>
              <a:buFontTx/>
              <a:buNone/>
            </a:pPr>
            <a:r>
              <a:rPr lang="en-US" altLang="en-US" sz="2800" dirty="0">
                <a:sym typeface="Symbol" panose="05050102010706020507" pitchFamily="18" charset="2"/>
              </a:rPr>
              <a:t>A  </a:t>
            </a:r>
            <a:r>
              <a:rPr lang="en-US" altLang="en-US" sz="2800" dirty="0" err="1">
                <a:sym typeface="Symbol" panose="05050102010706020507" pitchFamily="18" charset="2"/>
              </a:rPr>
              <a:t>aAb</a:t>
            </a:r>
            <a:r>
              <a:rPr lang="en-US" altLang="en-US" sz="2800" dirty="0">
                <a:sym typeface="Symbol" panose="05050102010706020507" pitchFamily="18" charset="2"/>
              </a:rPr>
              <a:t> | ab</a:t>
            </a:r>
          </a:p>
          <a:p>
            <a:pPr>
              <a:buFontTx/>
              <a:buNone/>
            </a:pPr>
            <a:r>
              <a:rPr lang="en-US" altLang="en-US" sz="2800" dirty="0"/>
              <a:t>S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 </a:t>
            </a:r>
            <a:r>
              <a:rPr lang="en-US" altLang="en-US" sz="2800" dirty="0">
                <a:sym typeface="Symbol" panose="05050102010706020507" pitchFamily="18" charset="2"/>
              </a:rPr>
              <a:t> S</a:t>
            </a:r>
            <a:r>
              <a:rPr lang="en-US" altLang="en-US" sz="2800" baseline="-25000" dirty="0">
                <a:sym typeface="Symbol" panose="05050102010706020507" pitchFamily="18" charset="2"/>
              </a:rPr>
              <a:t>2</a:t>
            </a:r>
            <a:r>
              <a:rPr lang="en-US" altLang="en-US" sz="2800" dirty="0">
                <a:sym typeface="Symbol" panose="05050102010706020507" pitchFamily="18" charset="2"/>
              </a:rPr>
              <a:t>a | Ba | a</a:t>
            </a:r>
            <a:endParaRPr lang="el-GR" altLang="en-US" sz="2800" dirty="0">
              <a:sym typeface="Symbol" panose="05050102010706020507" pitchFamily="18" charset="2"/>
            </a:endParaRPr>
          </a:p>
          <a:p>
            <a:pPr>
              <a:buFontTx/>
              <a:buNone/>
            </a:pPr>
            <a:r>
              <a:rPr lang="en-US" altLang="en-US" sz="2800" dirty="0">
                <a:sym typeface="Symbol" panose="05050102010706020507" pitchFamily="18" charset="2"/>
              </a:rPr>
              <a:t>B  </a:t>
            </a:r>
            <a:r>
              <a:rPr lang="en-US" altLang="en-US" sz="2800" dirty="0" err="1">
                <a:sym typeface="Symbol" panose="05050102010706020507" pitchFamily="18" charset="2"/>
              </a:rPr>
              <a:t>bBa</a:t>
            </a:r>
            <a:r>
              <a:rPr lang="en-US" altLang="en-US" sz="2800" dirty="0">
                <a:sym typeface="Symbol" panose="05050102010706020507" pitchFamily="18" charset="2"/>
              </a:rPr>
              <a:t> | </a:t>
            </a:r>
            <a:r>
              <a:rPr lang="en-US" altLang="en-US" sz="2800" dirty="0" err="1">
                <a:sym typeface="Symbol" panose="05050102010706020507" pitchFamily="18" charset="2"/>
              </a:rPr>
              <a:t>ba</a:t>
            </a:r>
            <a:endParaRPr lang="en-US" altLang="en-US" sz="2800" dirty="0">
              <a:sym typeface="Symbol" panose="05050102010706020507" pitchFamily="18" charset="2"/>
            </a:endParaRPr>
          </a:p>
          <a:p>
            <a:pPr>
              <a:buFontTx/>
              <a:buNone/>
            </a:pPr>
            <a:r>
              <a:rPr lang="en-US" altLang="en-US" sz="2800" dirty="0">
                <a:sym typeface="Symbol" panose="05050102010706020507" pitchFamily="18" charset="2"/>
              </a:rPr>
              <a:t>A1  a</a:t>
            </a:r>
          </a:p>
          <a:p>
            <a:pPr>
              <a:buFontTx/>
              <a:buNone/>
            </a:pPr>
            <a:r>
              <a:rPr lang="en-US" altLang="en-US" sz="2800" dirty="0">
                <a:sym typeface="Symbol" panose="05050102010706020507" pitchFamily="18" charset="2"/>
              </a:rPr>
              <a:t>B1  b</a:t>
            </a:r>
          </a:p>
          <a:p>
            <a:pPr>
              <a:buFontTx/>
              <a:buNone/>
            </a:pPr>
            <a:endParaRPr lang="en-US" altLang="en-US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31183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46BBB0-C422-4B56-937E-E8706DAAD7E2}"/>
              </a:ext>
            </a:extLst>
          </p:cNvPr>
          <p:cNvSpPr/>
          <p:nvPr/>
        </p:nvSpPr>
        <p:spPr>
          <a:xfrm>
            <a:off x="914400" y="1365171"/>
            <a:ext cx="723438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altLang="en-US" sz="3200" dirty="0">
                <a:sym typeface="Symbol" panose="05050102010706020507" pitchFamily="18" charset="2"/>
              </a:rPr>
              <a:t>S</a:t>
            </a:r>
            <a:r>
              <a:rPr lang="en-US" altLang="en-US" sz="3200" baseline="-25000" dirty="0">
                <a:sym typeface="Symbol" panose="05050102010706020507" pitchFamily="18" charset="2"/>
              </a:rPr>
              <a:t>0 </a:t>
            </a:r>
            <a:r>
              <a:rPr lang="en-US" altLang="en-US" sz="3200" dirty="0">
                <a:sym typeface="Symbol" panose="05050102010706020507" pitchFamily="18" charset="2"/>
              </a:rPr>
              <a:t> </a:t>
            </a:r>
            <a:r>
              <a:rPr lang="en-US" altLang="en-US" sz="3200" dirty="0">
                <a:solidFill>
                  <a:srgbClr val="996633"/>
                </a:solidFill>
                <a:sym typeface="Symbol" panose="05050102010706020507" pitchFamily="18" charset="2"/>
              </a:rPr>
              <a:t>S</a:t>
            </a:r>
            <a:r>
              <a:rPr lang="en-US" altLang="en-US" sz="3200" baseline="-25000" dirty="0">
                <a:solidFill>
                  <a:srgbClr val="996633"/>
                </a:solidFill>
                <a:sym typeface="Symbol" panose="05050102010706020507" pitchFamily="18" charset="2"/>
              </a:rPr>
              <a:t>1</a:t>
            </a:r>
            <a:r>
              <a:rPr lang="en-US" altLang="en-US" sz="3200" dirty="0">
                <a:solidFill>
                  <a:srgbClr val="996633"/>
                </a:solidFill>
                <a:sym typeface="Symbol" panose="05050102010706020507" pitchFamily="18" charset="2"/>
              </a:rPr>
              <a:t>A1 | AB1</a:t>
            </a:r>
            <a:r>
              <a:rPr lang="en-US" altLang="en-US" sz="3200" dirty="0">
                <a:solidFill>
                  <a:srgbClr val="DC0000"/>
                </a:solidFill>
                <a:sym typeface="Symbol" panose="05050102010706020507" pitchFamily="18" charset="2"/>
              </a:rPr>
              <a:t>| b</a:t>
            </a:r>
            <a:r>
              <a:rPr lang="en-US" altLang="en-US" sz="3200" dirty="0">
                <a:sym typeface="Symbol" panose="05050102010706020507" pitchFamily="18" charset="2"/>
              </a:rPr>
              <a:t> | </a:t>
            </a:r>
            <a:r>
              <a:rPr lang="en-US" altLang="en-US" sz="3200" dirty="0">
                <a:solidFill>
                  <a:srgbClr val="DC0000"/>
                </a:solidFill>
                <a:sym typeface="Symbol" panose="05050102010706020507" pitchFamily="18" charset="2"/>
              </a:rPr>
              <a:t>S</a:t>
            </a:r>
            <a:r>
              <a:rPr lang="en-US" altLang="en-US" sz="3200" baseline="-25000" dirty="0">
                <a:solidFill>
                  <a:srgbClr val="DC0000"/>
                </a:solidFill>
                <a:sym typeface="Symbol" panose="05050102010706020507" pitchFamily="18" charset="2"/>
              </a:rPr>
              <a:t>2</a:t>
            </a:r>
            <a:r>
              <a:rPr lang="en-US" altLang="en-US" sz="3200" dirty="0">
                <a:solidFill>
                  <a:srgbClr val="DC0000"/>
                </a:solidFill>
                <a:sym typeface="Symbol" panose="05050102010706020507" pitchFamily="18" charset="2"/>
              </a:rPr>
              <a:t>A1 | BA1 | a</a:t>
            </a:r>
            <a:r>
              <a:rPr lang="en-US" altLang="en-US" sz="3200" dirty="0">
                <a:sym typeface="Symbol" panose="05050102010706020507" pitchFamily="18" charset="2"/>
              </a:rPr>
              <a:t> </a:t>
            </a:r>
          </a:p>
          <a:p>
            <a:pPr>
              <a:buFontTx/>
              <a:buNone/>
            </a:pPr>
            <a:r>
              <a:rPr lang="en-US" altLang="en-US" sz="3200" dirty="0"/>
              <a:t>S</a:t>
            </a:r>
            <a:r>
              <a:rPr lang="en-US" altLang="en-US" sz="3200" baseline="-25000" dirty="0"/>
              <a:t>1</a:t>
            </a:r>
            <a:r>
              <a:rPr lang="en-US" altLang="en-US" sz="3200" dirty="0"/>
              <a:t> </a:t>
            </a:r>
            <a:r>
              <a:rPr lang="en-US" altLang="en-US" sz="3200" dirty="0">
                <a:sym typeface="Symbol" panose="05050102010706020507" pitchFamily="18" charset="2"/>
              </a:rPr>
              <a:t> S</a:t>
            </a:r>
            <a:r>
              <a:rPr lang="en-US" altLang="en-US" sz="3200" baseline="-25000" dirty="0">
                <a:sym typeface="Symbol" panose="05050102010706020507" pitchFamily="18" charset="2"/>
              </a:rPr>
              <a:t>1</a:t>
            </a:r>
            <a:r>
              <a:rPr lang="en-US" altLang="en-US" sz="3200" dirty="0">
                <a:sym typeface="Symbol" panose="05050102010706020507" pitchFamily="18" charset="2"/>
              </a:rPr>
              <a:t>B1 | AB1 | b</a:t>
            </a:r>
            <a:endParaRPr lang="el-GR" altLang="en-US" sz="3200" dirty="0">
              <a:sym typeface="Symbol" panose="05050102010706020507" pitchFamily="18" charset="2"/>
            </a:endParaRPr>
          </a:p>
          <a:p>
            <a:pPr>
              <a:buFontTx/>
              <a:buNone/>
            </a:pPr>
            <a:r>
              <a:rPr lang="en-US" altLang="en-US" sz="3200" dirty="0">
                <a:sym typeface="Symbol" panose="05050102010706020507" pitchFamily="18" charset="2"/>
              </a:rPr>
              <a:t>A  A1AB1 | A1B1</a:t>
            </a:r>
          </a:p>
          <a:p>
            <a:pPr>
              <a:buFontTx/>
              <a:buNone/>
            </a:pPr>
            <a:r>
              <a:rPr lang="en-US" altLang="en-US" sz="3200" dirty="0"/>
              <a:t>S</a:t>
            </a:r>
            <a:r>
              <a:rPr lang="en-US" altLang="en-US" sz="3200" baseline="-25000" dirty="0"/>
              <a:t>2</a:t>
            </a:r>
            <a:r>
              <a:rPr lang="en-US" altLang="en-US" sz="3200" dirty="0"/>
              <a:t> </a:t>
            </a:r>
            <a:r>
              <a:rPr lang="en-US" altLang="en-US" sz="3200" dirty="0">
                <a:sym typeface="Symbol" panose="05050102010706020507" pitchFamily="18" charset="2"/>
              </a:rPr>
              <a:t> S</a:t>
            </a:r>
            <a:r>
              <a:rPr lang="en-US" altLang="en-US" sz="3200" baseline="-25000" dirty="0">
                <a:sym typeface="Symbol" panose="05050102010706020507" pitchFamily="18" charset="2"/>
              </a:rPr>
              <a:t>2</a:t>
            </a:r>
            <a:r>
              <a:rPr lang="en-US" altLang="en-US" sz="3200" dirty="0">
                <a:sym typeface="Symbol" panose="05050102010706020507" pitchFamily="18" charset="2"/>
              </a:rPr>
              <a:t>A1 | BA1 | a</a:t>
            </a:r>
            <a:endParaRPr lang="el-GR" altLang="en-US" sz="3200" dirty="0">
              <a:sym typeface="Symbol" panose="05050102010706020507" pitchFamily="18" charset="2"/>
            </a:endParaRPr>
          </a:p>
          <a:p>
            <a:pPr>
              <a:buFontTx/>
              <a:buNone/>
            </a:pPr>
            <a:r>
              <a:rPr lang="en-US" altLang="en-US" sz="3200" dirty="0">
                <a:sym typeface="Symbol" panose="05050102010706020507" pitchFamily="18" charset="2"/>
              </a:rPr>
              <a:t>B  B1BA1 | B1A1</a:t>
            </a:r>
          </a:p>
          <a:p>
            <a:pPr>
              <a:buFontTx/>
              <a:buNone/>
            </a:pPr>
            <a:r>
              <a:rPr lang="en-US" altLang="en-US" sz="3200" dirty="0">
                <a:sym typeface="Symbol" panose="05050102010706020507" pitchFamily="18" charset="2"/>
              </a:rPr>
              <a:t>A1  a</a:t>
            </a:r>
          </a:p>
          <a:p>
            <a:pPr>
              <a:buFontTx/>
              <a:buNone/>
            </a:pPr>
            <a:r>
              <a:rPr lang="en-US" altLang="en-US" sz="3200" dirty="0">
                <a:sym typeface="Symbol" panose="05050102010706020507" pitchFamily="18" charset="2"/>
              </a:rPr>
              <a:t>B1  b</a:t>
            </a:r>
          </a:p>
          <a:p>
            <a:pPr>
              <a:buFontTx/>
              <a:buNone/>
            </a:pPr>
            <a:endParaRPr lang="en-US" altLang="en-US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2289599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9D47B9-B4DA-4F63-B615-F2BD4BBFB52E}"/>
              </a:ext>
            </a:extLst>
          </p:cNvPr>
          <p:cNvSpPr/>
          <p:nvPr/>
        </p:nvSpPr>
        <p:spPr>
          <a:xfrm>
            <a:off x="775848" y="1371600"/>
            <a:ext cx="745375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altLang="en-US" sz="3200" dirty="0">
                <a:sym typeface="Symbol" panose="05050102010706020507" pitchFamily="18" charset="2"/>
              </a:rPr>
              <a:t>S</a:t>
            </a:r>
            <a:r>
              <a:rPr lang="en-US" altLang="en-US" sz="3200" baseline="-25000" dirty="0">
                <a:sym typeface="Symbol" panose="05050102010706020507" pitchFamily="18" charset="2"/>
              </a:rPr>
              <a:t>0 </a:t>
            </a:r>
            <a:r>
              <a:rPr lang="en-US" altLang="en-US" sz="3200" dirty="0">
                <a:sym typeface="Symbol" panose="05050102010706020507" pitchFamily="18" charset="2"/>
              </a:rPr>
              <a:t> </a:t>
            </a:r>
            <a:r>
              <a:rPr lang="en-US" altLang="en-US" sz="3200" dirty="0">
                <a:solidFill>
                  <a:srgbClr val="996633"/>
                </a:solidFill>
                <a:sym typeface="Symbol" panose="05050102010706020507" pitchFamily="18" charset="2"/>
              </a:rPr>
              <a:t>S</a:t>
            </a:r>
            <a:r>
              <a:rPr lang="en-US" altLang="en-US" sz="3200" baseline="-25000" dirty="0">
                <a:solidFill>
                  <a:srgbClr val="996633"/>
                </a:solidFill>
                <a:sym typeface="Symbol" panose="05050102010706020507" pitchFamily="18" charset="2"/>
              </a:rPr>
              <a:t>1</a:t>
            </a:r>
            <a:r>
              <a:rPr lang="en-US" altLang="en-US" sz="3200" dirty="0">
                <a:solidFill>
                  <a:srgbClr val="996633"/>
                </a:solidFill>
                <a:sym typeface="Symbol" panose="05050102010706020507" pitchFamily="18" charset="2"/>
              </a:rPr>
              <a:t>A1 | AB1</a:t>
            </a:r>
            <a:r>
              <a:rPr lang="en-US" altLang="en-US" sz="3200" dirty="0">
                <a:solidFill>
                  <a:srgbClr val="DC0000"/>
                </a:solidFill>
                <a:sym typeface="Symbol" panose="05050102010706020507" pitchFamily="18" charset="2"/>
              </a:rPr>
              <a:t>| b</a:t>
            </a:r>
            <a:r>
              <a:rPr lang="en-US" altLang="en-US" sz="3200" dirty="0">
                <a:sym typeface="Symbol" panose="05050102010706020507" pitchFamily="18" charset="2"/>
              </a:rPr>
              <a:t> | </a:t>
            </a:r>
            <a:r>
              <a:rPr lang="en-US" altLang="en-US" sz="3200" dirty="0">
                <a:solidFill>
                  <a:srgbClr val="DC0000"/>
                </a:solidFill>
                <a:sym typeface="Symbol" panose="05050102010706020507" pitchFamily="18" charset="2"/>
              </a:rPr>
              <a:t>S</a:t>
            </a:r>
            <a:r>
              <a:rPr lang="en-US" altLang="en-US" sz="3200" baseline="-25000" dirty="0">
                <a:solidFill>
                  <a:srgbClr val="DC0000"/>
                </a:solidFill>
                <a:sym typeface="Symbol" panose="05050102010706020507" pitchFamily="18" charset="2"/>
              </a:rPr>
              <a:t>2</a:t>
            </a:r>
            <a:r>
              <a:rPr lang="en-US" altLang="en-US" sz="3200" dirty="0">
                <a:solidFill>
                  <a:srgbClr val="DC0000"/>
                </a:solidFill>
                <a:sym typeface="Symbol" panose="05050102010706020507" pitchFamily="18" charset="2"/>
              </a:rPr>
              <a:t>A1 | BA1 | a</a:t>
            </a:r>
            <a:r>
              <a:rPr lang="en-US" altLang="en-US" sz="3200" dirty="0">
                <a:sym typeface="Symbol" panose="05050102010706020507" pitchFamily="18" charset="2"/>
              </a:rPr>
              <a:t> </a:t>
            </a:r>
          </a:p>
          <a:p>
            <a:pPr>
              <a:buFontTx/>
              <a:buNone/>
            </a:pPr>
            <a:r>
              <a:rPr lang="en-US" altLang="en-US" sz="3200" dirty="0"/>
              <a:t>S</a:t>
            </a:r>
            <a:r>
              <a:rPr lang="en-US" altLang="en-US" sz="3200" baseline="-25000" dirty="0"/>
              <a:t>1</a:t>
            </a:r>
            <a:r>
              <a:rPr lang="en-US" altLang="en-US" sz="3200" dirty="0"/>
              <a:t> </a:t>
            </a:r>
            <a:r>
              <a:rPr lang="en-US" altLang="en-US" sz="3200" dirty="0">
                <a:sym typeface="Symbol" panose="05050102010706020507" pitchFamily="18" charset="2"/>
              </a:rPr>
              <a:t> S</a:t>
            </a:r>
            <a:r>
              <a:rPr lang="en-US" altLang="en-US" sz="3200" baseline="-25000" dirty="0">
                <a:sym typeface="Symbol" panose="05050102010706020507" pitchFamily="18" charset="2"/>
              </a:rPr>
              <a:t>1</a:t>
            </a:r>
            <a:r>
              <a:rPr lang="en-US" altLang="en-US" sz="3200" dirty="0">
                <a:sym typeface="Symbol" panose="05050102010706020507" pitchFamily="18" charset="2"/>
              </a:rPr>
              <a:t>B1 | AB1 | b</a:t>
            </a:r>
            <a:endParaRPr lang="el-GR" altLang="en-US" sz="3200" dirty="0">
              <a:sym typeface="Symbol" panose="05050102010706020507" pitchFamily="18" charset="2"/>
            </a:endParaRPr>
          </a:p>
          <a:p>
            <a:pPr>
              <a:buFontTx/>
              <a:buNone/>
            </a:pPr>
            <a:r>
              <a:rPr lang="en-US" altLang="en-US" sz="3200" dirty="0">
                <a:sym typeface="Symbol" panose="05050102010706020507" pitchFamily="18" charset="2"/>
              </a:rPr>
              <a:t>A  A1AB1 | A1B1</a:t>
            </a:r>
          </a:p>
          <a:p>
            <a:pPr>
              <a:buFontTx/>
              <a:buNone/>
            </a:pPr>
            <a:r>
              <a:rPr lang="en-US" altLang="en-US" sz="3200" dirty="0"/>
              <a:t>S</a:t>
            </a:r>
            <a:r>
              <a:rPr lang="en-US" altLang="en-US" sz="3200" baseline="-25000" dirty="0"/>
              <a:t>2</a:t>
            </a:r>
            <a:r>
              <a:rPr lang="en-US" altLang="en-US" sz="3200" dirty="0"/>
              <a:t> </a:t>
            </a:r>
            <a:r>
              <a:rPr lang="en-US" altLang="en-US" sz="3200" dirty="0">
                <a:sym typeface="Symbol" panose="05050102010706020507" pitchFamily="18" charset="2"/>
              </a:rPr>
              <a:t> S</a:t>
            </a:r>
            <a:r>
              <a:rPr lang="en-US" altLang="en-US" sz="3200" baseline="-25000" dirty="0">
                <a:sym typeface="Symbol" panose="05050102010706020507" pitchFamily="18" charset="2"/>
              </a:rPr>
              <a:t>2</a:t>
            </a:r>
            <a:r>
              <a:rPr lang="en-US" altLang="en-US" sz="3200" dirty="0">
                <a:sym typeface="Symbol" panose="05050102010706020507" pitchFamily="18" charset="2"/>
              </a:rPr>
              <a:t>A1 | BA1 | a</a:t>
            </a:r>
            <a:endParaRPr lang="el-GR" altLang="en-US" sz="3200" dirty="0">
              <a:sym typeface="Symbol" panose="05050102010706020507" pitchFamily="18" charset="2"/>
            </a:endParaRPr>
          </a:p>
          <a:p>
            <a:pPr>
              <a:buFontTx/>
              <a:buNone/>
            </a:pPr>
            <a:r>
              <a:rPr lang="en-US" altLang="en-US" sz="3200" dirty="0">
                <a:sym typeface="Symbol" panose="05050102010706020507" pitchFamily="18" charset="2"/>
              </a:rPr>
              <a:t>B  B1BA1 | B1A1</a:t>
            </a:r>
          </a:p>
          <a:p>
            <a:pPr>
              <a:buFontTx/>
              <a:buNone/>
            </a:pPr>
            <a:r>
              <a:rPr lang="en-US" altLang="en-US" sz="3200" dirty="0">
                <a:sym typeface="Symbol" panose="05050102010706020507" pitchFamily="18" charset="2"/>
              </a:rPr>
              <a:t>A1  a</a:t>
            </a:r>
          </a:p>
          <a:p>
            <a:pPr>
              <a:buFontTx/>
              <a:buNone/>
            </a:pPr>
            <a:r>
              <a:rPr lang="en-US" altLang="en-US" sz="3200" dirty="0">
                <a:sym typeface="Symbol" panose="05050102010706020507" pitchFamily="18" charset="2"/>
              </a:rPr>
              <a:t>B1  b</a:t>
            </a:r>
          </a:p>
          <a:p>
            <a:pPr>
              <a:buFontTx/>
              <a:buNone/>
            </a:pPr>
            <a:r>
              <a:rPr lang="en-US" altLang="en-US" sz="3200" dirty="0">
                <a:sym typeface="Symbol" panose="05050102010706020507" pitchFamily="18" charset="2"/>
              </a:rPr>
              <a:t>A2  A1A</a:t>
            </a:r>
          </a:p>
          <a:p>
            <a:pPr>
              <a:buFontTx/>
              <a:buNone/>
            </a:pPr>
            <a:r>
              <a:rPr lang="en-US" altLang="en-US" sz="3200" dirty="0">
                <a:sym typeface="Symbol" panose="05050102010706020507" pitchFamily="18" charset="2"/>
              </a:rPr>
              <a:t>B2  BB1</a:t>
            </a:r>
          </a:p>
          <a:p>
            <a:pPr>
              <a:buFontTx/>
              <a:buNone/>
            </a:pPr>
            <a:endParaRPr lang="en-US" altLang="en-US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2218651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EB0C612-CB4D-45BE-8B23-A101E63C08BF}"/>
              </a:ext>
            </a:extLst>
          </p:cNvPr>
          <p:cNvSpPr/>
          <p:nvPr/>
        </p:nvSpPr>
        <p:spPr>
          <a:xfrm>
            <a:off x="914400" y="1524000"/>
            <a:ext cx="7467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altLang="en-US" sz="3200" dirty="0">
                <a:sym typeface="Symbol" panose="05050102010706020507" pitchFamily="18" charset="2"/>
              </a:rPr>
              <a:t>S</a:t>
            </a:r>
            <a:r>
              <a:rPr lang="en-US" altLang="en-US" sz="3200" baseline="-25000" dirty="0">
                <a:sym typeface="Symbol" panose="05050102010706020507" pitchFamily="18" charset="2"/>
              </a:rPr>
              <a:t>0 </a:t>
            </a:r>
            <a:r>
              <a:rPr lang="en-US" altLang="en-US" sz="3200" dirty="0">
                <a:sym typeface="Symbol" panose="05050102010706020507" pitchFamily="18" charset="2"/>
              </a:rPr>
              <a:t> </a:t>
            </a:r>
            <a:r>
              <a:rPr lang="en-US" altLang="en-US" sz="3200" dirty="0">
                <a:solidFill>
                  <a:srgbClr val="996633"/>
                </a:solidFill>
                <a:sym typeface="Symbol" panose="05050102010706020507" pitchFamily="18" charset="2"/>
              </a:rPr>
              <a:t>S</a:t>
            </a:r>
            <a:r>
              <a:rPr lang="en-US" altLang="en-US" sz="3200" baseline="-25000" dirty="0">
                <a:solidFill>
                  <a:srgbClr val="996633"/>
                </a:solidFill>
                <a:sym typeface="Symbol" panose="05050102010706020507" pitchFamily="18" charset="2"/>
              </a:rPr>
              <a:t>1</a:t>
            </a:r>
            <a:r>
              <a:rPr lang="en-US" altLang="en-US" sz="3200" dirty="0">
                <a:solidFill>
                  <a:srgbClr val="996633"/>
                </a:solidFill>
                <a:sym typeface="Symbol" panose="05050102010706020507" pitchFamily="18" charset="2"/>
              </a:rPr>
              <a:t>A1 | AB1</a:t>
            </a:r>
            <a:r>
              <a:rPr lang="en-US" altLang="en-US" sz="3200" dirty="0">
                <a:solidFill>
                  <a:srgbClr val="DC0000"/>
                </a:solidFill>
                <a:sym typeface="Symbol" panose="05050102010706020507" pitchFamily="18" charset="2"/>
              </a:rPr>
              <a:t>| b</a:t>
            </a:r>
            <a:r>
              <a:rPr lang="en-US" altLang="en-US" sz="3200" dirty="0">
                <a:sym typeface="Symbol" panose="05050102010706020507" pitchFamily="18" charset="2"/>
              </a:rPr>
              <a:t> | </a:t>
            </a:r>
            <a:r>
              <a:rPr lang="en-US" altLang="en-US" sz="3200" dirty="0">
                <a:solidFill>
                  <a:srgbClr val="DC0000"/>
                </a:solidFill>
                <a:sym typeface="Symbol" panose="05050102010706020507" pitchFamily="18" charset="2"/>
              </a:rPr>
              <a:t>S</a:t>
            </a:r>
            <a:r>
              <a:rPr lang="en-US" altLang="en-US" sz="3200" baseline="-25000" dirty="0">
                <a:solidFill>
                  <a:srgbClr val="DC0000"/>
                </a:solidFill>
                <a:sym typeface="Symbol" panose="05050102010706020507" pitchFamily="18" charset="2"/>
              </a:rPr>
              <a:t>2</a:t>
            </a:r>
            <a:r>
              <a:rPr lang="en-US" altLang="en-US" sz="3200" dirty="0">
                <a:solidFill>
                  <a:srgbClr val="DC0000"/>
                </a:solidFill>
                <a:sym typeface="Symbol" panose="05050102010706020507" pitchFamily="18" charset="2"/>
              </a:rPr>
              <a:t>A1 | BA1 | a</a:t>
            </a:r>
            <a:r>
              <a:rPr lang="en-US" altLang="en-US" sz="3200" dirty="0">
                <a:sym typeface="Symbol" panose="05050102010706020507" pitchFamily="18" charset="2"/>
              </a:rPr>
              <a:t> </a:t>
            </a:r>
          </a:p>
          <a:p>
            <a:pPr>
              <a:buFontTx/>
              <a:buNone/>
            </a:pPr>
            <a:r>
              <a:rPr lang="en-US" altLang="en-US" sz="3200" dirty="0"/>
              <a:t>S</a:t>
            </a:r>
            <a:r>
              <a:rPr lang="en-US" altLang="en-US" sz="3200" baseline="-25000" dirty="0"/>
              <a:t>1</a:t>
            </a:r>
            <a:r>
              <a:rPr lang="en-US" altLang="en-US" sz="3200" dirty="0"/>
              <a:t> </a:t>
            </a:r>
            <a:r>
              <a:rPr lang="en-US" altLang="en-US" sz="3200" dirty="0">
                <a:sym typeface="Symbol" panose="05050102010706020507" pitchFamily="18" charset="2"/>
              </a:rPr>
              <a:t> S</a:t>
            </a:r>
            <a:r>
              <a:rPr lang="en-US" altLang="en-US" sz="3200" baseline="-25000" dirty="0">
                <a:sym typeface="Symbol" panose="05050102010706020507" pitchFamily="18" charset="2"/>
              </a:rPr>
              <a:t>1</a:t>
            </a:r>
            <a:r>
              <a:rPr lang="en-US" altLang="en-US" sz="3200" dirty="0">
                <a:sym typeface="Symbol" panose="05050102010706020507" pitchFamily="18" charset="2"/>
              </a:rPr>
              <a:t>B1 | AB1 | b</a:t>
            </a:r>
            <a:endParaRPr lang="el-GR" altLang="en-US" sz="3200" dirty="0">
              <a:sym typeface="Symbol" panose="05050102010706020507" pitchFamily="18" charset="2"/>
            </a:endParaRPr>
          </a:p>
          <a:p>
            <a:pPr>
              <a:buFontTx/>
              <a:buNone/>
            </a:pPr>
            <a:r>
              <a:rPr lang="en-US" altLang="en-US" sz="3200" dirty="0">
                <a:sym typeface="Symbol" panose="05050102010706020507" pitchFamily="18" charset="2"/>
              </a:rPr>
              <a:t>A  A2B1 | A1B1</a:t>
            </a:r>
          </a:p>
          <a:p>
            <a:pPr>
              <a:buFontTx/>
              <a:buNone/>
            </a:pPr>
            <a:r>
              <a:rPr lang="en-US" altLang="en-US" sz="3200" dirty="0"/>
              <a:t>S</a:t>
            </a:r>
            <a:r>
              <a:rPr lang="en-US" altLang="en-US" sz="3200" baseline="-25000" dirty="0"/>
              <a:t>2</a:t>
            </a:r>
            <a:r>
              <a:rPr lang="en-US" altLang="en-US" sz="3200" dirty="0"/>
              <a:t> </a:t>
            </a:r>
            <a:r>
              <a:rPr lang="en-US" altLang="en-US" sz="3200" dirty="0">
                <a:sym typeface="Symbol" panose="05050102010706020507" pitchFamily="18" charset="2"/>
              </a:rPr>
              <a:t> S</a:t>
            </a:r>
            <a:r>
              <a:rPr lang="en-US" altLang="en-US" sz="3200" baseline="-25000" dirty="0">
                <a:sym typeface="Symbol" panose="05050102010706020507" pitchFamily="18" charset="2"/>
              </a:rPr>
              <a:t>2</a:t>
            </a:r>
            <a:r>
              <a:rPr lang="en-US" altLang="en-US" sz="3200" dirty="0">
                <a:sym typeface="Symbol" panose="05050102010706020507" pitchFamily="18" charset="2"/>
              </a:rPr>
              <a:t>A1 | BA1 | a</a:t>
            </a:r>
            <a:endParaRPr lang="el-GR" altLang="en-US" sz="3200" dirty="0">
              <a:sym typeface="Symbol" panose="05050102010706020507" pitchFamily="18" charset="2"/>
            </a:endParaRPr>
          </a:p>
          <a:p>
            <a:pPr>
              <a:buFontTx/>
              <a:buNone/>
            </a:pPr>
            <a:r>
              <a:rPr lang="en-US" altLang="en-US" sz="3200" dirty="0">
                <a:sym typeface="Symbol" panose="05050102010706020507" pitchFamily="18" charset="2"/>
              </a:rPr>
              <a:t>B  B2A1 | B1A1</a:t>
            </a:r>
          </a:p>
          <a:p>
            <a:pPr>
              <a:buFontTx/>
              <a:buNone/>
            </a:pPr>
            <a:r>
              <a:rPr lang="en-US" altLang="en-US" sz="3200" dirty="0">
                <a:sym typeface="Symbol" panose="05050102010706020507" pitchFamily="18" charset="2"/>
              </a:rPr>
              <a:t>A1  a</a:t>
            </a:r>
          </a:p>
          <a:p>
            <a:pPr>
              <a:buFontTx/>
              <a:buNone/>
            </a:pPr>
            <a:r>
              <a:rPr lang="en-US" altLang="en-US" sz="3200" dirty="0">
                <a:sym typeface="Symbol" panose="05050102010706020507" pitchFamily="18" charset="2"/>
              </a:rPr>
              <a:t>B1  b</a:t>
            </a:r>
          </a:p>
          <a:p>
            <a:pPr>
              <a:buFontTx/>
              <a:buNone/>
            </a:pPr>
            <a:r>
              <a:rPr lang="en-US" altLang="en-US" sz="3200" dirty="0">
                <a:sym typeface="Symbol" panose="05050102010706020507" pitchFamily="18" charset="2"/>
              </a:rPr>
              <a:t>A2  A1A</a:t>
            </a:r>
          </a:p>
          <a:p>
            <a:pPr>
              <a:buFontTx/>
              <a:buNone/>
            </a:pPr>
            <a:r>
              <a:rPr lang="en-US" altLang="en-US" sz="3200" dirty="0">
                <a:sym typeface="Symbol" panose="05050102010706020507" pitchFamily="18" charset="2"/>
              </a:rPr>
              <a:t>B2  BB1</a:t>
            </a:r>
          </a:p>
          <a:p>
            <a:pPr>
              <a:buFontTx/>
              <a:buNone/>
            </a:pPr>
            <a:endParaRPr lang="en-US" altLang="en-US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0404083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 descr="https://gateoverflow.in/?qa=blob&amp;qa_blobid=17145743415106746169">
            <a:extLst>
              <a:ext uri="{FF2B5EF4-FFF2-40B4-BE49-F238E27FC236}">
                <a16:creationId xmlns:a16="http://schemas.microsoft.com/office/drawing/2014/main" id="{8A387D92-977A-4B30-A38C-3B7CA7BFA3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68611" name="Picture 4" descr="https://gateoverflow.in/?qa=blob&amp;qa_blobid=17145743415106746169">
            <a:extLst>
              <a:ext uri="{FF2B5EF4-FFF2-40B4-BE49-F238E27FC236}">
                <a16:creationId xmlns:a16="http://schemas.microsoft.com/office/drawing/2014/main" id="{7A4A1F16-0035-4455-BAE3-12554C82B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-19050"/>
            <a:ext cx="6181725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Related image">
            <a:extLst>
              <a:ext uri="{FF2B5EF4-FFF2-40B4-BE49-F238E27FC236}">
                <a16:creationId xmlns:a16="http://schemas.microsoft.com/office/drawing/2014/main" id="{0BA4B22A-64A6-4B0D-A4D6-EECBABE8D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"/>
            <a:ext cx="7696200" cy="554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ight Arrow 7">
            <a:extLst>
              <a:ext uri="{FF2B5EF4-FFF2-40B4-BE49-F238E27FC236}">
                <a16:creationId xmlns:a16="http://schemas.microsoft.com/office/drawing/2014/main" id="{AC8BBE28-2796-4B93-8CCD-CE5061EB02F3}"/>
              </a:ext>
            </a:extLst>
          </p:cNvPr>
          <p:cNvSpPr>
            <a:spLocks noChangeArrowheads="1"/>
          </p:cNvSpPr>
          <p:nvPr/>
        </p:nvSpPr>
        <p:spPr bwMode="auto">
          <a:xfrm rot="-2708548">
            <a:off x="992188" y="5608638"/>
            <a:ext cx="1176337" cy="414337"/>
          </a:xfrm>
          <a:prstGeom prst="rightArrow">
            <a:avLst>
              <a:gd name="adj1" fmla="val 50000"/>
              <a:gd name="adj2" fmla="val 49894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4203AE50-0205-4291-984F-BCDD899F3227}"/>
              </a:ext>
            </a:extLst>
          </p:cNvPr>
          <p:cNvSpPr>
            <a:spLocks noChangeArrowheads="1"/>
          </p:cNvSpPr>
          <p:nvPr/>
        </p:nvSpPr>
        <p:spPr bwMode="auto">
          <a:xfrm rot="-8185995">
            <a:off x="7689850" y="5762625"/>
            <a:ext cx="1176338" cy="412750"/>
          </a:xfrm>
          <a:prstGeom prst="rightArrow">
            <a:avLst>
              <a:gd name="adj1" fmla="val 50000"/>
              <a:gd name="adj2" fmla="val 50086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85185E-6 L 0.13559 -0.1925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-9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7 L -0.18021 -0.2259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10" y="-11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Box 1">
            <a:extLst>
              <a:ext uri="{FF2B5EF4-FFF2-40B4-BE49-F238E27FC236}">
                <a16:creationId xmlns:a16="http://schemas.microsoft.com/office/drawing/2014/main" id="{0327DEB3-3D99-4155-B1D6-4CEC1AEC2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35263"/>
            <a:ext cx="65532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 b="1">
                <a:solidFill>
                  <a:srgbClr val="FF0000"/>
                </a:solidFill>
              </a:rPr>
              <a:t>Push Down Automata</a:t>
            </a:r>
            <a:endParaRPr lang="ar-IQ" altLang="en-US" sz="44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F063E1F2-D94B-4039-B12E-A5E8601F06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Machine view of FA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53FA2C8-FEF0-4C5C-BA3F-4D71927597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3876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0660" name="Text Box 4">
            <a:extLst>
              <a:ext uri="{FF2B5EF4-FFF2-40B4-BE49-F238E27FC236}">
                <a16:creationId xmlns:a16="http://schemas.microsoft.com/office/drawing/2014/main" id="{5AD0A82F-DA80-4D11-8E76-624BEC341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0661" name="Text Box 5">
            <a:extLst>
              <a:ext uri="{FF2B5EF4-FFF2-40B4-BE49-F238E27FC236}">
                <a16:creationId xmlns:a16="http://schemas.microsoft.com/office/drawing/2014/main" id="{8C4E273F-A1D9-47CD-8E77-BF9F1DE6C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0662" name="Text Box 6">
            <a:extLst>
              <a:ext uri="{FF2B5EF4-FFF2-40B4-BE49-F238E27FC236}">
                <a16:creationId xmlns:a16="http://schemas.microsoft.com/office/drawing/2014/main" id="{29209C29-EB37-4EC1-925A-D9600103A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0663" name="Text Box 7">
            <a:extLst>
              <a:ext uri="{FF2B5EF4-FFF2-40B4-BE49-F238E27FC236}">
                <a16:creationId xmlns:a16="http://schemas.microsoft.com/office/drawing/2014/main" id="{9306D6DB-5E84-43AA-AC0D-B5687C238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0664" name="Text Box 8">
            <a:extLst>
              <a:ext uri="{FF2B5EF4-FFF2-40B4-BE49-F238E27FC236}">
                <a16:creationId xmlns:a16="http://schemas.microsoft.com/office/drawing/2014/main" id="{302D29B6-D2C1-4071-81CD-FB6A81EA00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0665" name="Text Box 9">
            <a:extLst>
              <a:ext uri="{FF2B5EF4-FFF2-40B4-BE49-F238E27FC236}">
                <a16:creationId xmlns:a16="http://schemas.microsoft.com/office/drawing/2014/main" id="{90E170CA-7DE4-4191-9795-7DEAADA42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3876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0666" name="Text Box 10">
            <a:extLst>
              <a:ext uri="{FF2B5EF4-FFF2-40B4-BE49-F238E27FC236}">
                <a16:creationId xmlns:a16="http://schemas.microsoft.com/office/drawing/2014/main" id="{116A0895-FFB6-43FE-B341-862AD4D39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0667" name="Text Box 11">
            <a:extLst>
              <a:ext uri="{FF2B5EF4-FFF2-40B4-BE49-F238E27FC236}">
                <a16:creationId xmlns:a16="http://schemas.microsoft.com/office/drawing/2014/main" id="{64ECB1ED-56EB-41BC-B526-3DD6A94AE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0668" name="Text Box 12">
            <a:extLst>
              <a:ext uri="{FF2B5EF4-FFF2-40B4-BE49-F238E27FC236}">
                <a16:creationId xmlns:a16="http://schemas.microsoft.com/office/drawing/2014/main" id="{4190ACA2-949A-4A3C-9E0C-7B948D362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3876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0669" name="Text Box 13">
            <a:extLst>
              <a:ext uri="{FF2B5EF4-FFF2-40B4-BE49-F238E27FC236}">
                <a16:creationId xmlns:a16="http://schemas.microsoft.com/office/drawing/2014/main" id="{02764C64-2CD0-4E4D-9A38-FD4811D0B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0670" name="Text Box 14">
            <a:extLst>
              <a:ext uri="{FF2B5EF4-FFF2-40B4-BE49-F238E27FC236}">
                <a16:creationId xmlns:a16="http://schemas.microsoft.com/office/drawing/2014/main" id="{0EE8C2F8-76CA-4219-AFCF-DE71D02EF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0671" name="Text Box 15">
            <a:extLst>
              <a:ext uri="{FF2B5EF4-FFF2-40B4-BE49-F238E27FC236}">
                <a16:creationId xmlns:a16="http://schemas.microsoft.com/office/drawing/2014/main" id="{A552C080-8631-4DB3-BB5A-0A42553DC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0672" name="Text Box 16">
            <a:extLst>
              <a:ext uri="{FF2B5EF4-FFF2-40B4-BE49-F238E27FC236}">
                <a16:creationId xmlns:a16="http://schemas.microsoft.com/office/drawing/2014/main" id="{BDDDE2A0-7CB8-4697-8109-F22DD3A00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0673" name="Text Box 17">
            <a:extLst>
              <a:ext uri="{FF2B5EF4-FFF2-40B4-BE49-F238E27FC236}">
                <a16:creationId xmlns:a16="http://schemas.microsoft.com/office/drawing/2014/main" id="{9653BB5F-59BA-4B33-9C9C-4ECE0AC66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0674" name="Text Box 18">
            <a:extLst>
              <a:ext uri="{FF2B5EF4-FFF2-40B4-BE49-F238E27FC236}">
                <a16:creationId xmlns:a16="http://schemas.microsoft.com/office/drawing/2014/main" id="{66CFEFA8-7370-4B43-A920-58827F3953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602038"/>
            <a:ext cx="685800" cy="588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/>
              <a:t>q</a:t>
            </a:r>
            <a:r>
              <a:rPr lang="en-US" altLang="en-US" sz="3200" baseline="-25000"/>
              <a:t>0</a:t>
            </a:r>
            <a:endParaRPr lang="en-US" altLang="en-US" sz="3200"/>
          </a:p>
        </p:txBody>
      </p:sp>
      <p:sp>
        <p:nvSpPr>
          <p:cNvPr id="70675" name="Text Box 19">
            <a:extLst>
              <a:ext uri="{FF2B5EF4-FFF2-40B4-BE49-F238E27FC236}">
                <a16:creationId xmlns:a16="http://schemas.microsoft.com/office/drawing/2014/main" id="{0280A247-F510-44A4-87BB-C22BDA862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863725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input tape</a:t>
            </a:r>
          </a:p>
        </p:txBody>
      </p:sp>
      <p:sp>
        <p:nvSpPr>
          <p:cNvPr id="70676" name="Text Box 20">
            <a:extLst>
              <a:ext uri="{FF2B5EF4-FFF2-40B4-BE49-F238E27FC236}">
                <a16:creationId xmlns:a16="http://schemas.microsoft.com/office/drawing/2014/main" id="{DA29D37E-D15C-49BD-96B1-CC61CDE20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191000"/>
            <a:ext cx="1676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finite control</a:t>
            </a:r>
          </a:p>
        </p:txBody>
      </p:sp>
      <p:cxnSp>
        <p:nvCxnSpPr>
          <p:cNvPr id="70677" name="AutoShape 21">
            <a:extLst>
              <a:ext uri="{FF2B5EF4-FFF2-40B4-BE49-F238E27FC236}">
                <a16:creationId xmlns:a16="http://schemas.microsoft.com/office/drawing/2014/main" id="{4D1B51CC-2598-4110-A05A-7281A9081E3E}"/>
              </a:ext>
            </a:extLst>
          </p:cNvPr>
          <p:cNvCxnSpPr>
            <a:cxnSpLocks noChangeShapeType="1"/>
            <a:stCxn id="70674" idx="3"/>
            <a:endCxn id="70659" idx="2"/>
          </p:cNvCxnSpPr>
          <p:nvPr/>
        </p:nvCxnSpPr>
        <p:spPr bwMode="auto">
          <a:xfrm flipV="1">
            <a:off x="2133600" y="2763838"/>
            <a:ext cx="914400" cy="11334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E49A171A-6040-487E-A56E-77EFFE6045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Machine view of FA</a:t>
            </a:r>
          </a:p>
        </p:txBody>
      </p:sp>
      <p:sp>
        <p:nvSpPr>
          <p:cNvPr id="71683" name="Text Box 3">
            <a:extLst>
              <a:ext uri="{FF2B5EF4-FFF2-40B4-BE49-F238E27FC236}">
                <a16:creationId xmlns:a16="http://schemas.microsoft.com/office/drawing/2014/main" id="{053C543F-C297-43BA-80D7-EE5AEBDEF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3876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1684" name="Text Box 4">
            <a:extLst>
              <a:ext uri="{FF2B5EF4-FFF2-40B4-BE49-F238E27FC236}">
                <a16:creationId xmlns:a16="http://schemas.microsoft.com/office/drawing/2014/main" id="{8C718826-1CE7-4DCB-942E-901BE436F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1685" name="Text Box 5">
            <a:extLst>
              <a:ext uri="{FF2B5EF4-FFF2-40B4-BE49-F238E27FC236}">
                <a16:creationId xmlns:a16="http://schemas.microsoft.com/office/drawing/2014/main" id="{90C7BCCA-DE21-45B4-A0D7-5A4CD863A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1686" name="Text Box 6">
            <a:extLst>
              <a:ext uri="{FF2B5EF4-FFF2-40B4-BE49-F238E27FC236}">
                <a16:creationId xmlns:a16="http://schemas.microsoft.com/office/drawing/2014/main" id="{7A883B0E-8EBF-4794-8322-E10355691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1687" name="Text Box 7">
            <a:extLst>
              <a:ext uri="{FF2B5EF4-FFF2-40B4-BE49-F238E27FC236}">
                <a16:creationId xmlns:a16="http://schemas.microsoft.com/office/drawing/2014/main" id="{7553FE64-C9CD-469E-8A13-CD7A158CE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1688" name="Text Box 8">
            <a:extLst>
              <a:ext uri="{FF2B5EF4-FFF2-40B4-BE49-F238E27FC236}">
                <a16:creationId xmlns:a16="http://schemas.microsoft.com/office/drawing/2014/main" id="{6E6221FC-FD61-4C07-A0EF-6010FC768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1689" name="Text Box 9">
            <a:extLst>
              <a:ext uri="{FF2B5EF4-FFF2-40B4-BE49-F238E27FC236}">
                <a16:creationId xmlns:a16="http://schemas.microsoft.com/office/drawing/2014/main" id="{CD764B25-DC17-458B-928C-BE0288619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3876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1690" name="Text Box 10">
            <a:extLst>
              <a:ext uri="{FF2B5EF4-FFF2-40B4-BE49-F238E27FC236}">
                <a16:creationId xmlns:a16="http://schemas.microsoft.com/office/drawing/2014/main" id="{6A56D96A-A1C2-4D55-A57B-E141197CA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1691" name="Text Box 11">
            <a:extLst>
              <a:ext uri="{FF2B5EF4-FFF2-40B4-BE49-F238E27FC236}">
                <a16:creationId xmlns:a16="http://schemas.microsoft.com/office/drawing/2014/main" id="{B435E6F3-D0F4-4835-B5B8-C3591C7C8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1692" name="Text Box 12">
            <a:extLst>
              <a:ext uri="{FF2B5EF4-FFF2-40B4-BE49-F238E27FC236}">
                <a16:creationId xmlns:a16="http://schemas.microsoft.com/office/drawing/2014/main" id="{303BFBFB-407C-4CE7-B0C9-E9E5065D1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3876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1693" name="Text Box 13">
            <a:extLst>
              <a:ext uri="{FF2B5EF4-FFF2-40B4-BE49-F238E27FC236}">
                <a16:creationId xmlns:a16="http://schemas.microsoft.com/office/drawing/2014/main" id="{1920413B-7713-4EF6-9BBC-165E3EAB7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1694" name="Text Box 14">
            <a:extLst>
              <a:ext uri="{FF2B5EF4-FFF2-40B4-BE49-F238E27FC236}">
                <a16:creationId xmlns:a16="http://schemas.microsoft.com/office/drawing/2014/main" id="{A03BDD4B-552A-491E-8952-9A7FCA70B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1695" name="Text Box 15">
            <a:extLst>
              <a:ext uri="{FF2B5EF4-FFF2-40B4-BE49-F238E27FC236}">
                <a16:creationId xmlns:a16="http://schemas.microsoft.com/office/drawing/2014/main" id="{2F700228-B45B-4FC5-9EEE-C1D253ABE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1696" name="Text Box 16">
            <a:extLst>
              <a:ext uri="{FF2B5EF4-FFF2-40B4-BE49-F238E27FC236}">
                <a16:creationId xmlns:a16="http://schemas.microsoft.com/office/drawing/2014/main" id="{CFC36825-B14E-4AF6-8782-B8FDC7621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1697" name="Text Box 17">
            <a:extLst>
              <a:ext uri="{FF2B5EF4-FFF2-40B4-BE49-F238E27FC236}">
                <a16:creationId xmlns:a16="http://schemas.microsoft.com/office/drawing/2014/main" id="{FC709CB1-AB08-42CA-85D9-F32A360467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1698" name="Text Box 18">
            <a:extLst>
              <a:ext uri="{FF2B5EF4-FFF2-40B4-BE49-F238E27FC236}">
                <a16:creationId xmlns:a16="http://schemas.microsoft.com/office/drawing/2014/main" id="{402A7073-5E03-4791-80B5-A5C55DC95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602038"/>
            <a:ext cx="685800" cy="588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/>
              <a:t>q</a:t>
            </a:r>
            <a:r>
              <a:rPr lang="en-US" altLang="en-US" sz="3200" baseline="-25000"/>
              <a:t>3</a:t>
            </a:r>
            <a:endParaRPr lang="en-US" altLang="en-US" sz="3200"/>
          </a:p>
        </p:txBody>
      </p:sp>
      <p:sp>
        <p:nvSpPr>
          <p:cNvPr id="71699" name="Text Box 19">
            <a:extLst>
              <a:ext uri="{FF2B5EF4-FFF2-40B4-BE49-F238E27FC236}">
                <a16:creationId xmlns:a16="http://schemas.microsoft.com/office/drawing/2014/main" id="{CA05C662-79F5-439D-B936-7414B955D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863725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input tape</a:t>
            </a:r>
          </a:p>
        </p:txBody>
      </p:sp>
      <p:sp>
        <p:nvSpPr>
          <p:cNvPr id="71700" name="Text Box 20">
            <a:extLst>
              <a:ext uri="{FF2B5EF4-FFF2-40B4-BE49-F238E27FC236}">
                <a16:creationId xmlns:a16="http://schemas.microsoft.com/office/drawing/2014/main" id="{C7EE4A24-3FBD-4F09-89B6-26A0A9F84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191000"/>
            <a:ext cx="1676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finite control</a:t>
            </a:r>
          </a:p>
        </p:txBody>
      </p:sp>
      <p:cxnSp>
        <p:nvCxnSpPr>
          <p:cNvPr id="71701" name="AutoShape 21">
            <a:extLst>
              <a:ext uri="{FF2B5EF4-FFF2-40B4-BE49-F238E27FC236}">
                <a16:creationId xmlns:a16="http://schemas.microsoft.com/office/drawing/2014/main" id="{F4944516-6CF7-4F94-9579-0D395B796885}"/>
              </a:ext>
            </a:extLst>
          </p:cNvPr>
          <p:cNvCxnSpPr>
            <a:cxnSpLocks noChangeShapeType="1"/>
            <a:stCxn id="71698" idx="3"/>
            <a:endCxn id="71684" idx="2"/>
          </p:cNvCxnSpPr>
          <p:nvPr/>
        </p:nvCxnSpPr>
        <p:spPr bwMode="auto">
          <a:xfrm flipV="1">
            <a:off x="2133600" y="2759075"/>
            <a:ext cx="1219200" cy="113823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A4B09D43-35BA-4C06-98CF-95DC810FFD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Machine view of FA</a:t>
            </a:r>
          </a:p>
        </p:txBody>
      </p:sp>
      <p:sp>
        <p:nvSpPr>
          <p:cNvPr id="72707" name="Text Box 3">
            <a:extLst>
              <a:ext uri="{FF2B5EF4-FFF2-40B4-BE49-F238E27FC236}">
                <a16:creationId xmlns:a16="http://schemas.microsoft.com/office/drawing/2014/main" id="{C02955EF-4B85-436C-AC40-9FEF48CCA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3876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2708" name="Text Box 4">
            <a:extLst>
              <a:ext uri="{FF2B5EF4-FFF2-40B4-BE49-F238E27FC236}">
                <a16:creationId xmlns:a16="http://schemas.microsoft.com/office/drawing/2014/main" id="{D2F47144-3F42-4A99-8F38-1E328FC8E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2709" name="Text Box 5">
            <a:extLst>
              <a:ext uri="{FF2B5EF4-FFF2-40B4-BE49-F238E27FC236}">
                <a16:creationId xmlns:a16="http://schemas.microsoft.com/office/drawing/2014/main" id="{ED8FF93A-8147-4530-9D8E-01EF5DF908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2710" name="Text Box 6">
            <a:extLst>
              <a:ext uri="{FF2B5EF4-FFF2-40B4-BE49-F238E27FC236}">
                <a16:creationId xmlns:a16="http://schemas.microsoft.com/office/drawing/2014/main" id="{28220650-D663-4D1E-99DE-4B441A86E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2711" name="Text Box 7">
            <a:extLst>
              <a:ext uri="{FF2B5EF4-FFF2-40B4-BE49-F238E27FC236}">
                <a16:creationId xmlns:a16="http://schemas.microsoft.com/office/drawing/2014/main" id="{2B2CBFBA-86AB-451F-BA48-F63B6D55C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2712" name="Text Box 8">
            <a:extLst>
              <a:ext uri="{FF2B5EF4-FFF2-40B4-BE49-F238E27FC236}">
                <a16:creationId xmlns:a16="http://schemas.microsoft.com/office/drawing/2014/main" id="{60485923-6914-47C2-89F5-007B2D858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2713" name="Text Box 9">
            <a:extLst>
              <a:ext uri="{FF2B5EF4-FFF2-40B4-BE49-F238E27FC236}">
                <a16:creationId xmlns:a16="http://schemas.microsoft.com/office/drawing/2014/main" id="{6F5D4062-FD64-4DB9-85BB-3EA43976E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3876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2714" name="Text Box 10">
            <a:extLst>
              <a:ext uri="{FF2B5EF4-FFF2-40B4-BE49-F238E27FC236}">
                <a16:creationId xmlns:a16="http://schemas.microsoft.com/office/drawing/2014/main" id="{A76EFFB3-FD0B-40C6-8F09-D5D584125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2715" name="Text Box 11">
            <a:extLst>
              <a:ext uri="{FF2B5EF4-FFF2-40B4-BE49-F238E27FC236}">
                <a16:creationId xmlns:a16="http://schemas.microsoft.com/office/drawing/2014/main" id="{04F54465-41AA-4D86-B917-184F42F70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2716" name="Text Box 12">
            <a:extLst>
              <a:ext uri="{FF2B5EF4-FFF2-40B4-BE49-F238E27FC236}">
                <a16:creationId xmlns:a16="http://schemas.microsoft.com/office/drawing/2014/main" id="{4009F0DC-4BB9-43E0-8306-5E5F0A0A9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3876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2717" name="Text Box 13">
            <a:extLst>
              <a:ext uri="{FF2B5EF4-FFF2-40B4-BE49-F238E27FC236}">
                <a16:creationId xmlns:a16="http://schemas.microsoft.com/office/drawing/2014/main" id="{60B4E2BD-9655-47DC-B839-3B8311EE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2718" name="Text Box 14">
            <a:extLst>
              <a:ext uri="{FF2B5EF4-FFF2-40B4-BE49-F238E27FC236}">
                <a16:creationId xmlns:a16="http://schemas.microsoft.com/office/drawing/2014/main" id="{5C1AA05D-3F11-4AD8-B4E9-45D8668F3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2719" name="Text Box 15">
            <a:extLst>
              <a:ext uri="{FF2B5EF4-FFF2-40B4-BE49-F238E27FC236}">
                <a16:creationId xmlns:a16="http://schemas.microsoft.com/office/drawing/2014/main" id="{24DE5C63-FEED-4382-B289-B75951ABF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2720" name="Text Box 16">
            <a:extLst>
              <a:ext uri="{FF2B5EF4-FFF2-40B4-BE49-F238E27FC236}">
                <a16:creationId xmlns:a16="http://schemas.microsoft.com/office/drawing/2014/main" id="{F74063B7-F02C-41F2-8C0C-219C65E09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2721" name="Text Box 17">
            <a:extLst>
              <a:ext uri="{FF2B5EF4-FFF2-40B4-BE49-F238E27FC236}">
                <a16:creationId xmlns:a16="http://schemas.microsoft.com/office/drawing/2014/main" id="{FF0BFB32-0F52-4514-9C5A-90557382D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2722" name="Text Box 18">
            <a:extLst>
              <a:ext uri="{FF2B5EF4-FFF2-40B4-BE49-F238E27FC236}">
                <a16:creationId xmlns:a16="http://schemas.microsoft.com/office/drawing/2014/main" id="{27B07C7F-EDDF-4BB1-A4D7-3C2618F98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602038"/>
            <a:ext cx="685800" cy="588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/>
              <a:t>q</a:t>
            </a:r>
            <a:r>
              <a:rPr lang="en-US" altLang="en-US" sz="3200" baseline="-25000"/>
              <a:t>1</a:t>
            </a:r>
            <a:endParaRPr lang="en-US" altLang="en-US" sz="3200"/>
          </a:p>
        </p:txBody>
      </p:sp>
      <p:sp>
        <p:nvSpPr>
          <p:cNvPr id="72723" name="Text Box 19">
            <a:extLst>
              <a:ext uri="{FF2B5EF4-FFF2-40B4-BE49-F238E27FC236}">
                <a16:creationId xmlns:a16="http://schemas.microsoft.com/office/drawing/2014/main" id="{C5CB0C46-B2F2-4AA7-8B38-A5FDD97A1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863725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input tape</a:t>
            </a:r>
          </a:p>
        </p:txBody>
      </p:sp>
      <p:sp>
        <p:nvSpPr>
          <p:cNvPr id="72724" name="Text Box 20">
            <a:extLst>
              <a:ext uri="{FF2B5EF4-FFF2-40B4-BE49-F238E27FC236}">
                <a16:creationId xmlns:a16="http://schemas.microsoft.com/office/drawing/2014/main" id="{8CF390D0-7C77-4DE5-AEDE-508748A52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191000"/>
            <a:ext cx="1676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finite control</a:t>
            </a:r>
          </a:p>
        </p:txBody>
      </p:sp>
      <p:cxnSp>
        <p:nvCxnSpPr>
          <p:cNvPr id="72725" name="AutoShape 21">
            <a:extLst>
              <a:ext uri="{FF2B5EF4-FFF2-40B4-BE49-F238E27FC236}">
                <a16:creationId xmlns:a16="http://schemas.microsoft.com/office/drawing/2014/main" id="{ACE29E22-4D84-4CEA-96C1-DE6D6E327B5D}"/>
              </a:ext>
            </a:extLst>
          </p:cNvPr>
          <p:cNvCxnSpPr>
            <a:cxnSpLocks noChangeShapeType="1"/>
            <a:stCxn id="72722" idx="3"/>
            <a:endCxn id="72709" idx="2"/>
          </p:cNvCxnSpPr>
          <p:nvPr/>
        </p:nvCxnSpPr>
        <p:spPr bwMode="auto">
          <a:xfrm flipV="1">
            <a:off x="2133600" y="2759075"/>
            <a:ext cx="1524000" cy="113823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CD0B2063-3091-46E2-B143-E84343F902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Machine view of FA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7168F4A-DFFD-4EEC-BE17-5871639B6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3876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3732" name="Text Box 4">
            <a:extLst>
              <a:ext uri="{FF2B5EF4-FFF2-40B4-BE49-F238E27FC236}">
                <a16:creationId xmlns:a16="http://schemas.microsoft.com/office/drawing/2014/main" id="{6EB182B9-F682-414E-A6C1-9FAA71A10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3733" name="Text Box 5">
            <a:extLst>
              <a:ext uri="{FF2B5EF4-FFF2-40B4-BE49-F238E27FC236}">
                <a16:creationId xmlns:a16="http://schemas.microsoft.com/office/drawing/2014/main" id="{00AAC971-2975-45EA-B966-DE89853904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3734" name="Text Box 6">
            <a:extLst>
              <a:ext uri="{FF2B5EF4-FFF2-40B4-BE49-F238E27FC236}">
                <a16:creationId xmlns:a16="http://schemas.microsoft.com/office/drawing/2014/main" id="{B30EC78A-3EC8-47C6-8BFA-E53C812F4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3735" name="Text Box 7">
            <a:extLst>
              <a:ext uri="{FF2B5EF4-FFF2-40B4-BE49-F238E27FC236}">
                <a16:creationId xmlns:a16="http://schemas.microsoft.com/office/drawing/2014/main" id="{C3C2E3DF-9305-425C-887F-438513372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3736" name="Text Box 8">
            <a:extLst>
              <a:ext uri="{FF2B5EF4-FFF2-40B4-BE49-F238E27FC236}">
                <a16:creationId xmlns:a16="http://schemas.microsoft.com/office/drawing/2014/main" id="{9F8D60DB-0691-43B6-9487-3BCED14F5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3737" name="Text Box 9">
            <a:extLst>
              <a:ext uri="{FF2B5EF4-FFF2-40B4-BE49-F238E27FC236}">
                <a16:creationId xmlns:a16="http://schemas.microsoft.com/office/drawing/2014/main" id="{B3BCB8DC-1DEA-4331-B756-39A7D507F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3876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3738" name="Text Box 10">
            <a:extLst>
              <a:ext uri="{FF2B5EF4-FFF2-40B4-BE49-F238E27FC236}">
                <a16:creationId xmlns:a16="http://schemas.microsoft.com/office/drawing/2014/main" id="{B5BC3C95-E906-4408-808A-15CC57F27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3739" name="Text Box 11">
            <a:extLst>
              <a:ext uri="{FF2B5EF4-FFF2-40B4-BE49-F238E27FC236}">
                <a16:creationId xmlns:a16="http://schemas.microsoft.com/office/drawing/2014/main" id="{744D933C-5887-4F84-9A14-EEE783ECE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3740" name="Text Box 12">
            <a:extLst>
              <a:ext uri="{FF2B5EF4-FFF2-40B4-BE49-F238E27FC236}">
                <a16:creationId xmlns:a16="http://schemas.microsoft.com/office/drawing/2014/main" id="{1C6F3B0D-1338-4E73-BF27-27268F9DE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3876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3741" name="Text Box 13">
            <a:extLst>
              <a:ext uri="{FF2B5EF4-FFF2-40B4-BE49-F238E27FC236}">
                <a16:creationId xmlns:a16="http://schemas.microsoft.com/office/drawing/2014/main" id="{D1B66255-9990-4382-BDE9-D49CBC079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3742" name="Text Box 14">
            <a:extLst>
              <a:ext uri="{FF2B5EF4-FFF2-40B4-BE49-F238E27FC236}">
                <a16:creationId xmlns:a16="http://schemas.microsoft.com/office/drawing/2014/main" id="{DBA4B69A-BB76-49C1-80E0-EAD4883E2F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3743" name="Text Box 15">
            <a:extLst>
              <a:ext uri="{FF2B5EF4-FFF2-40B4-BE49-F238E27FC236}">
                <a16:creationId xmlns:a16="http://schemas.microsoft.com/office/drawing/2014/main" id="{EE312237-DF3F-42A1-A37C-690FCABB6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3744" name="Text Box 16">
            <a:extLst>
              <a:ext uri="{FF2B5EF4-FFF2-40B4-BE49-F238E27FC236}">
                <a16:creationId xmlns:a16="http://schemas.microsoft.com/office/drawing/2014/main" id="{EED50424-F6D8-4092-86DE-166031DC1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3745" name="Text Box 17">
            <a:extLst>
              <a:ext uri="{FF2B5EF4-FFF2-40B4-BE49-F238E27FC236}">
                <a16:creationId xmlns:a16="http://schemas.microsoft.com/office/drawing/2014/main" id="{7187B9DC-1AEB-4258-9020-52F59D360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382838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3746" name="Text Box 18">
            <a:extLst>
              <a:ext uri="{FF2B5EF4-FFF2-40B4-BE49-F238E27FC236}">
                <a16:creationId xmlns:a16="http://schemas.microsoft.com/office/drawing/2014/main" id="{89909022-51D2-437C-92F0-98EA95DB1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602038"/>
            <a:ext cx="685800" cy="588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/>
              <a:t>q</a:t>
            </a:r>
            <a:r>
              <a:rPr lang="en-US" altLang="en-US" sz="3200" baseline="-25000"/>
              <a:t>2</a:t>
            </a:r>
            <a:endParaRPr lang="en-US" altLang="en-US" sz="3200"/>
          </a:p>
        </p:txBody>
      </p:sp>
      <p:sp>
        <p:nvSpPr>
          <p:cNvPr id="73747" name="Text Box 19">
            <a:extLst>
              <a:ext uri="{FF2B5EF4-FFF2-40B4-BE49-F238E27FC236}">
                <a16:creationId xmlns:a16="http://schemas.microsoft.com/office/drawing/2014/main" id="{19DFA583-E034-4D15-8970-FE2C35F02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863725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input tape</a:t>
            </a:r>
          </a:p>
        </p:txBody>
      </p:sp>
      <p:sp>
        <p:nvSpPr>
          <p:cNvPr id="73748" name="Text Box 20">
            <a:extLst>
              <a:ext uri="{FF2B5EF4-FFF2-40B4-BE49-F238E27FC236}">
                <a16:creationId xmlns:a16="http://schemas.microsoft.com/office/drawing/2014/main" id="{5EC2F51A-66EC-44A3-907D-362F02AB3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191000"/>
            <a:ext cx="1676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finite control</a:t>
            </a:r>
          </a:p>
        </p:txBody>
      </p:sp>
      <p:cxnSp>
        <p:nvCxnSpPr>
          <p:cNvPr id="73749" name="AutoShape 21">
            <a:extLst>
              <a:ext uri="{FF2B5EF4-FFF2-40B4-BE49-F238E27FC236}">
                <a16:creationId xmlns:a16="http://schemas.microsoft.com/office/drawing/2014/main" id="{BE7E648F-0849-4DB0-B8BD-8CD132F809BF}"/>
              </a:ext>
            </a:extLst>
          </p:cNvPr>
          <p:cNvCxnSpPr>
            <a:cxnSpLocks noChangeShapeType="1"/>
            <a:stCxn id="73746" idx="3"/>
            <a:endCxn id="73734" idx="2"/>
          </p:cNvCxnSpPr>
          <p:nvPr/>
        </p:nvCxnSpPr>
        <p:spPr bwMode="auto">
          <a:xfrm flipV="1">
            <a:off x="2133600" y="2759075"/>
            <a:ext cx="1828800" cy="113823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9990" name="Text Box 22">
            <a:extLst>
              <a:ext uri="{FF2B5EF4-FFF2-40B4-BE49-F238E27FC236}">
                <a16:creationId xmlns:a16="http://schemas.microsoft.com/office/drawing/2014/main" id="{38B24EB7-5364-4896-A61D-99B981971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495800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etc…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90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FB6D7A8D-1A74-4E2E-AFC1-2E8587F796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more powerful machine</a:t>
            </a:r>
          </a:p>
        </p:txBody>
      </p:sp>
      <p:sp>
        <p:nvSpPr>
          <p:cNvPr id="342019" name="Rectangle 3">
            <a:extLst>
              <a:ext uri="{FF2B5EF4-FFF2-40B4-BE49-F238E27FC236}">
                <a16:creationId xmlns:a16="http://schemas.microsoft.com/office/drawing/2014/main" id="{2CC6C560-8362-40D9-B048-6A92616942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limitation of FA related to fact that they can only “remember” a bounded amount of information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What is the </a:t>
            </a:r>
            <a:r>
              <a:rPr lang="en-US" altLang="en-US">
                <a:solidFill>
                  <a:srgbClr val="FF0000"/>
                </a:solidFill>
              </a:rPr>
              <a:t>simplest</a:t>
            </a:r>
            <a:r>
              <a:rPr lang="en-US" altLang="en-US"/>
              <a:t> alteration that adds unbounded “memory” to our machine?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 sz="2800"/>
              <a:t>Should be able to recognize, e.g., </a:t>
            </a:r>
            <a:r>
              <a:rPr lang="en-US" altLang="en-US" sz="2800">
                <a:solidFill>
                  <a:schemeClr val="accent2"/>
                </a:solidFill>
              </a:rPr>
              <a:t>{0</a:t>
            </a:r>
            <a:r>
              <a:rPr lang="en-US" altLang="en-US" sz="2800" baseline="30000">
                <a:solidFill>
                  <a:schemeClr val="accent2"/>
                </a:solidFill>
              </a:rPr>
              <a:t>n</a:t>
            </a:r>
            <a:r>
              <a:rPr lang="en-US" altLang="en-US" sz="2800">
                <a:solidFill>
                  <a:schemeClr val="accent2"/>
                </a:solidFill>
              </a:rPr>
              <a:t>1</a:t>
            </a:r>
            <a:r>
              <a:rPr lang="en-US" altLang="en-US" sz="2800" baseline="30000">
                <a:solidFill>
                  <a:schemeClr val="accent2"/>
                </a:solidFill>
              </a:rPr>
              <a:t>n</a:t>
            </a:r>
            <a:r>
              <a:rPr lang="en-US" altLang="en-US" sz="2800">
                <a:solidFill>
                  <a:schemeClr val="accent2"/>
                </a:solidFill>
              </a:rPr>
              <a:t>: n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≥ 0}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2A28ECCD-D252-465F-9347-56414FEEC3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Pushdown Automata</a:t>
            </a:r>
          </a:p>
        </p:txBody>
      </p:sp>
      <p:sp>
        <p:nvSpPr>
          <p:cNvPr id="75779" name="Text Box 3">
            <a:extLst>
              <a:ext uri="{FF2B5EF4-FFF2-40B4-BE49-F238E27FC236}">
                <a16:creationId xmlns:a16="http://schemas.microsoft.com/office/drawing/2014/main" id="{8AFF11A9-AFE9-4BB9-93B2-A6D1E12BF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124075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5780" name="Text Box 4">
            <a:extLst>
              <a:ext uri="{FF2B5EF4-FFF2-40B4-BE49-F238E27FC236}">
                <a16:creationId xmlns:a16="http://schemas.microsoft.com/office/drawing/2014/main" id="{C0FF4633-9E78-4ACB-920F-BB289E409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5781" name="Text Box 5">
            <a:extLst>
              <a:ext uri="{FF2B5EF4-FFF2-40B4-BE49-F238E27FC236}">
                <a16:creationId xmlns:a16="http://schemas.microsoft.com/office/drawing/2014/main" id="{8EB6100D-B4C1-4A3C-9B53-061B7829F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5782" name="Text Box 6">
            <a:extLst>
              <a:ext uri="{FF2B5EF4-FFF2-40B4-BE49-F238E27FC236}">
                <a16:creationId xmlns:a16="http://schemas.microsoft.com/office/drawing/2014/main" id="{085EB7A4-DA0E-49BB-A9B0-A2ED56F5D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5783" name="Text Box 7">
            <a:extLst>
              <a:ext uri="{FF2B5EF4-FFF2-40B4-BE49-F238E27FC236}">
                <a16:creationId xmlns:a16="http://schemas.microsoft.com/office/drawing/2014/main" id="{F80EC639-1E4A-4AEF-AB4A-83A57E7B2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5784" name="Text Box 8">
            <a:extLst>
              <a:ext uri="{FF2B5EF4-FFF2-40B4-BE49-F238E27FC236}">
                <a16:creationId xmlns:a16="http://schemas.microsoft.com/office/drawing/2014/main" id="{579DED8B-63F0-42DC-9EAA-F5C09E963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5785" name="Text Box 9">
            <a:extLst>
              <a:ext uri="{FF2B5EF4-FFF2-40B4-BE49-F238E27FC236}">
                <a16:creationId xmlns:a16="http://schemas.microsoft.com/office/drawing/2014/main" id="{C2DCC38A-1404-420B-BD14-E292765E4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124075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5786" name="Text Box 10">
            <a:extLst>
              <a:ext uri="{FF2B5EF4-FFF2-40B4-BE49-F238E27FC236}">
                <a16:creationId xmlns:a16="http://schemas.microsoft.com/office/drawing/2014/main" id="{E2ECF732-A7B2-46EB-940F-4E3A12E34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5787" name="Text Box 11">
            <a:extLst>
              <a:ext uri="{FF2B5EF4-FFF2-40B4-BE49-F238E27FC236}">
                <a16:creationId xmlns:a16="http://schemas.microsoft.com/office/drawing/2014/main" id="{28B54AAF-0614-45AE-921B-BCCDBB599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5788" name="Text Box 12">
            <a:extLst>
              <a:ext uri="{FF2B5EF4-FFF2-40B4-BE49-F238E27FC236}">
                <a16:creationId xmlns:a16="http://schemas.microsoft.com/office/drawing/2014/main" id="{C4B63312-074A-4278-8999-60EB263CF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124075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5789" name="Text Box 13">
            <a:extLst>
              <a:ext uri="{FF2B5EF4-FFF2-40B4-BE49-F238E27FC236}">
                <a16:creationId xmlns:a16="http://schemas.microsoft.com/office/drawing/2014/main" id="{59DB467C-BF94-42ED-853E-3B5C35775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5790" name="Text Box 14">
            <a:extLst>
              <a:ext uri="{FF2B5EF4-FFF2-40B4-BE49-F238E27FC236}">
                <a16:creationId xmlns:a16="http://schemas.microsoft.com/office/drawing/2014/main" id="{1B407931-5D12-4FE7-B0ED-CD897E8A6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5791" name="Text Box 15">
            <a:extLst>
              <a:ext uri="{FF2B5EF4-FFF2-40B4-BE49-F238E27FC236}">
                <a16:creationId xmlns:a16="http://schemas.microsoft.com/office/drawing/2014/main" id="{D9E84056-ACF4-4B3E-B386-58E1353323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5792" name="Text Box 16">
            <a:extLst>
              <a:ext uri="{FF2B5EF4-FFF2-40B4-BE49-F238E27FC236}">
                <a16:creationId xmlns:a16="http://schemas.microsoft.com/office/drawing/2014/main" id="{C6A34E37-6270-4331-BB53-A5D44922E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5793" name="Text Box 17">
            <a:extLst>
              <a:ext uri="{FF2B5EF4-FFF2-40B4-BE49-F238E27FC236}">
                <a16:creationId xmlns:a16="http://schemas.microsoft.com/office/drawing/2014/main" id="{243EBBA7-41FF-418F-BF2C-CDEF608F4D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5794" name="Text Box 18">
            <a:extLst>
              <a:ext uri="{FF2B5EF4-FFF2-40B4-BE49-F238E27FC236}">
                <a16:creationId xmlns:a16="http://schemas.microsoft.com/office/drawing/2014/main" id="{D7BC8B37-B836-40BE-ABA2-031FC5D00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784475"/>
            <a:ext cx="685800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/>
              <a:t>q</a:t>
            </a:r>
            <a:r>
              <a:rPr lang="en-US" altLang="en-US" sz="3200" baseline="-25000"/>
              <a:t>0</a:t>
            </a:r>
            <a:endParaRPr lang="en-US" altLang="en-US" sz="3200"/>
          </a:p>
        </p:txBody>
      </p:sp>
      <p:sp>
        <p:nvSpPr>
          <p:cNvPr id="75795" name="Text Box 19">
            <a:extLst>
              <a:ext uri="{FF2B5EF4-FFF2-40B4-BE49-F238E27FC236}">
                <a16:creationId xmlns:a16="http://schemas.microsoft.com/office/drawing/2014/main" id="{FA1A7A28-1738-40B9-B333-DF3180B9DA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6002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input tape</a:t>
            </a:r>
          </a:p>
        </p:txBody>
      </p:sp>
      <p:sp>
        <p:nvSpPr>
          <p:cNvPr id="75796" name="Text Box 20">
            <a:extLst>
              <a:ext uri="{FF2B5EF4-FFF2-40B4-BE49-F238E27FC236}">
                <a16:creationId xmlns:a16="http://schemas.microsoft.com/office/drawing/2014/main" id="{0FB1D2AC-D030-4E94-8F4F-6D2BD151E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828800"/>
            <a:ext cx="1676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finite control</a:t>
            </a:r>
          </a:p>
        </p:txBody>
      </p:sp>
      <p:cxnSp>
        <p:nvCxnSpPr>
          <p:cNvPr id="75797" name="AutoShape 21">
            <a:extLst>
              <a:ext uri="{FF2B5EF4-FFF2-40B4-BE49-F238E27FC236}">
                <a16:creationId xmlns:a16="http://schemas.microsoft.com/office/drawing/2014/main" id="{99F20730-BD86-44B9-8F6B-69F7925BB0FB}"/>
              </a:ext>
            </a:extLst>
          </p:cNvPr>
          <p:cNvCxnSpPr>
            <a:cxnSpLocks noChangeShapeType="1"/>
            <a:stCxn id="75794" idx="3"/>
            <a:endCxn id="75779" idx="2"/>
          </p:cNvCxnSpPr>
          <p:nvPr/>
        </p:nvCxnSpPr>
        <p:spPr bwMode="auto">
          <a:xfrm flipV="1">
            <a:off x="2133600" y="2500313"/>
            <a:ext cx="914400" cy="57943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798" name="Text Box 22">
            <a:extLst>
              <a:ext uri="{FF2B5EF4-FFF2-40B4-BE49-F238E27FC236}">
                <a16:creationId xmlns:a16="http://schemas.microsoft.com/office/drawing/2014/main" id="{232577EA-842F-4B54-A024-B59F46E3E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89096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5799" name="Text Box 23">
            <a:extLst>
              <a:ext uri="{FF2B5EF4-FFF2-40B4-BE49-F238E27FC236}">
                <a16:creationId xmlns:a16="http://schemas.microsoft.com/office/drawing/2014/main" id="{4FE96370-EF85-4A66-A3CC-0ED4048B7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27196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5800" name="Text Box 24">
            <a:extLst>
              <a:ext uri="{FF2B5EF4-FFF2-40B4-BE49-F238E27FC236}">
                <a16:creationId xmlns:a16="http://schemas.microsoft.com/office/drawing/2014/main" id="{37FED4F7-F8A4-4CAD-AACE-1FBDF6C5B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65296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5801" name="Text Box 25">
            <a:extLst>
              <a:ext uri="{FF2B5EF4-FFF2-40B4-BE49-F238E27FC236}">
                <a16:creationId xmlns:a16="http://schemas.microsoft.com/office/drawing/2014/main" id="{5EB81EB8-31BE-4485-9E16-9C2CA5D299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03396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5802" name="Text Box 26">
            <a:extLst>
              <a:ext uri="{FF2B5EF4-FFF2-40B4-BE49-F238E27FC236}">
                <a16:creationId xmlns:a16="http://schemas.microsoft.com/office/drawing/2014/main" id="{2F52940C-0871-4C87-AC98-AD39FFDBA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410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ar-IQ" altLang="en-US"/>
          </a:p>
        </p:txBody>
      </p:sp>
      <p:sp>
        <p:nvSpPr>
          <p:cNvPr id="75803" name="Text Box 27">
            <a:extLst>
              <a:ext uri="{FF2B5EF4-FFF2-40B4-BE49-F238E27FC236}">
                <a16:creationId xmlns:a16="http://schemas.microsoft.com/office/drawing/2014/main" id="{E2B7DF46-6CB7-4976-9E7F-EDB4C4F97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414963"/>
            <a:ext cx="304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cs typeface="Arial" panose="020B0604020202020204" pitchFamily="34" charset="0"/>
              </a:rPr>
              <a:t>:</a:t>
            </a:r>
          </a:p>
        </p:txBody>
      </p:sp>
      <p:cxnSp>
        <p:nvCxnSpPr>
          <p:cNvPr id="75804" name="AutoShape 28">
            <a:extLst>
              <a:ext uri="{FF2B5EF4-FFF2-40B4-BE49-F238E27FC236}">
                <a16:creationId xmlns:a16="http://schemas.microsoft.com/office/drawing/2014/main" id="{23007090-4393-42D7-BCCF-214E13D51281}"/>
              </a:ext>
            </a:extLst>
          </p:cNvPr>
          <p:cNvCxnSpPr>
            <a:cxnSpLocks noChangeShapeType="1"/>
            <a:stCxn id="75794" idx="2"/>
            <a:endCxn id="75798" idx="0"/>
          </p:cNvCxnSpPr>
          <p:nvPr/>
        </p:nvCxnSpPr>
        <p:spPr bwMode="auto">
          <a:xfrm rot="16200000" flipH="1">
            <a:off x="2732087" y="2432051"/>
            <a:ext cx="517525" cy="24003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805" name="Text Box 29">
            <a:extLst>
              <a:ext uri="{FF2B5EF4-FFF2-40B4-BE49-F238E27FC236}">
                <a16:creationId xmlns:a16="http://schemas.microsoft.com/office/drawing/2014/main" id="{7E915406-7466-4142-8CB5-C74706BC6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083050"/>
            <a:ext cx="1676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(infinite) stack</a:t>
            </a:r>
          </a:p>
        </p:txBody>
      </p:sp>
      <p:sp>
        <p:nvSpPr>
          <p:cNvPr id="344094" name="Text Box 30">
            <a:extLst>
              <a:ext uri="{FF2B5EF4-FFF2-40B4-BE49-F238E27FC236}">
                <a16:creationId xmlns:a16="http://schemas.microsoft.com/office/drawing/2014/main" id="{F5697334-CBF4-4130-B17A-DE9F69091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048000"/>
            <a:ext cx="3886200" cy="265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New capabilities: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800"/>
              <a:t> can </a:t>
            </a:r>
            <a:r>
              <a:rPr lang="en-US" altLang="en-US" sz="2800">
                <a:solidFill>
                  <a:schemeClr val="accent2"/>
                </a:solidFill>
              </a:rPr>
              <a:t>push</a:t>
            </a:r>
            <a:r>
              <a:rPr lang="en-US" altLang="en-US" sz="2800"/>
              <a:t> symbol onto stack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800"/>
              <a:t> can </a:t>
            </a:r>
            <a:r>
              <a:rPr lang="en-US" altLang="en-US" sz="2800">
                <a:solidFill>
                  <a:schemeClr val="accent2"/>
                </a:solidFill>
              </a:rPr>
              <a:t>pop</a:t>
            </a:r>
            <a:r>
              <a:rPr lang="en-US" altLang="en-US" sz="2800"/>
              <a:t> symbol off of stack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94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FF811F0A-9ED2-48EF-BFE1-DB481B7781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Pushdown Automata</a:t>
            </a:r>
          </a:p>
        </p:txBody>
      </p:sp>
      <p:sp>
        <p:nvSpPr>
          <p:cNvPr id="76803" name="Text Box 3">
            <a:extLst>
              <a:ext uri="{FF2B5EF4-FFF2-40B4-BE49-F238E27FC236}">
                <a16:creationId xmlns:a16="http://schemas.microsoft.com/office/drawing/2014/main" id="{1CFA2D76-BB44-44B0-AD62-52EA3DDA6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124075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6804" name="Text Box 4">
            <a:extLst>
              <a:ext uri="{FF2B5EF4-FFF2-40B4-BE49-F238E27FC236}">
                <a16:creationId xmlns:a16="http://schemas.microsoft.com/office/drawing/2014/main" id="{CA427424-8911-45E8-B431-BD87894A6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6805" name="Text Box 5">
            <a:extLst>
              <a:ext uri="{FF2B5EF4-FFF2-40B4-BE49-F238E27FC236}">
                <a16:creationId xmlns:a16="http://schemas.microsoft.com/office/drawing/2014/main" id="{6F68413C-B6DB-4E5C-A234-6BC1977FD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6806" name="Text Box 6">
            <a:extLst>
              <a:ext uri="{FF2B5EF4-FFF2-40B4-BE49-F238E27FC236}">
                <a16:creationId xmlns:a16="http://schemas.microsoft.com/office/drawing/2014/main" id="{52CDD8F6-2666-4024-8A99-8EA9AC191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6807" name="Text Box 7">
            <a:extLst>
              <a:ext uri="{FF2B5EF4-FFF2-40B4-BE49-F238E27FC236}">
                <a16:creationId xmlns:a16="http://schemas.microsoft.com/office/drawing/2014/main" id="{583FE8FA-4D0F-4343-8C0B-6D72356BE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6808" name="Text Box 8">
            <a:extLst>
              <a:ext uri="{FF2B5EF4-FFF2-40B4-BE49-F238E27FC236}">
                <a16:creationId xmlns:a16="http://schemas.microsoft.com/office/drawing/2014/main" id="{0505C560-57FE-4818-A5EE-02E6DEB10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6809" name="Text Box 9">
            <a:extLst>
              <a:ext uri="{FF2B5EF4-FFF2-40B4-BE49-F238E27FC236}">
                <a16:creationId xmlns:a16="http://schemas.microsoft.com/office/drawing/2014/main" id="{88A0C84F-6C20-434A-90E8-0AAF9764E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124075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6810" name="Text Box 10">
            <a:extLst>
              <a:ext uri="{FF2B5EF4-FFF2-40B4-BE49-F238E27FC236}">
                <a16:creationId xmlns:a16="http://schemas.microsoft.com/office/drawing/2014/main" id="{E0DD6A4A-386E-4600-8AFE-BE552398D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6811" name="Text Box 11">
            <a:extLst>
              <a:ext uri="{FF2B5EF4-FFF2-40B4-BE49-F238E27FC236}">
                <a16:creationId xmlns:a16="http://schemas.microsoft.com/office/drawing/2014/main" id="{E0C9BB84-5D27-48F7-BDB3-753B60AEA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6812" name="Text Box 12">
            <a:extLst>
              <a:ext uri="{FF2B5EF4-FFF2-40B4-BE49-F238E27FC236}">
                <a16:creationId xmlns:a16="http://schemas.microsoft.com/office/drawing/2014/main" id="{3A68F727-3E22-4F4D-87A8-E31F8CBE5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124075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6813" name="Text Box 13">
            <a:extLst>
              <a:ext uri="{FF2B5EF4-FFF2-40B4-BE49-F238E27FC236}">
                <a16:creationId xmlns:a16="http://schemas.microsoft.com/office/drawing/2014/main" id="{1E71B2FC-9C49-44CA-9AAB-4C1869241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6814" name="Text Box 14">
            <a:extLst>
              <a:ext uri="{FF2B5EF4-FFF2-40B4-BE49-F238E27FC236}">
                <a16:creationId xmlns:a16="http://schemas.microsoft.com/office/drawing/2014/main" id="{948165A2-1A0C-497A-BB67-42EB3376E7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6815" name="Text Box 15">
            <a:extLst>
              <a:ext uri="{FF2B5EF4-FFF2-40B4-BE49-F238E27FC236}">
                <a16:creationId xmlns:a16="http://schemas.microsoft.com/office/drawing/2014/main" id="{A788B0DD-D4EB-40FD-A686-88025292E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6816" name="Text Box 16">
            <a:extLst>
              <a:ext uri="{FF2B5EF4-FFF2-40B4-BE49-F238E27FC236}">
                <a16:creationId xmlns:a16="http://schemas.microsoft.com/office/drawing/2014/main" id="{6ADAF3E4-1AAC-459E-B52C-B4BC08847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6817" name="Text Box 17">
            <a:extLst>
              <a:ext uri="{FF2B5EF4-FFF2-40B4-BE49-F238E27FC236}">
                <a16:creationId xmlns:a16="http://schemas.microsoft.com/office/drawing/2014/main" id="{C1084BA2-AA15-46C5-AE00-1ED80327F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6818" name="Text Box 18">
            <a:extLst>
              <a:ext uri="{FF2B5EF4-FFF2-40B4-BE49-F238E27FC236}">
                <a16:creationId xmlns:a16="http://schemas.microsoft.com/office/drawing/2014/main" id="{896F03C4-CDCC-4A98-89FE-4D1B03DCA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784475"/>
            <a:ext cx="685800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/>
              <a:t>q</a:t>
            </a:r>
            <a:r>
              <a:rPr lang="en-US" altLang="en-US" sz="3200" baseline="-25000"/>
              <a:t>0</a:t>
            </a:r>
            <a:endParaRPr lang="en-US" altLang="en-US" sz="3200"/>
          </a:p>
        </p:txBody>
      </p:sp>
      <p:sp>
        <p:nvSpPr>
          <p:cNvPr id="76819" name="Text Box 19">
            <a:extLst>
              <a:ext uri="{FF2B5EF4-FFF2-40B4-BE49-F238E27FC236}">
                <a16:creationId xmlns:a16="http://schemas.microsoft.com/office/drawing/2014/main" id="{6A283943-62DF-4D45-949F-1DB3BDE84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6002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input tape</a:t>
            </a:r>
          </a:p>
        </p:txBody>
      </p:sp>
      <p:sp>
        <p:nvSpPr>
          <p:cNvPr id="76820" name="Text Box 20">
            <a:extLst>
              <a:ext uri="{FF2B5EF4-FFF2-40B4-BE49-F238E27FC236}">
                <a16:creationId xmlns:a16="http://schemas.microsoft.com/office/drawing/2014/main" id="{9C97DBF3-1CEE-4AC4-A149-80B8CD5AC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828800"/>
            <a:ext cx="1676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finite control</a:t>
            </a:r>
          </a:p>
        </p:txBody>
      </p:sp>
      <p:cxnSp>
        <p:nvCxnSpPr>
          <p:cNvPr id="76821" name="AutoShape 21">
            <a:extLst>
              <a:ext uri="{FF2B5EF4-FFF2-40B4-BE49-F238E27FC236}">
                <a16:creationId xmlns:a16="http://schemas.microsoft.com/office/drawing/2014/main" id="{3554CFDB-F67A-4483-9E2C-1D2DE33EF3CF}"/>
              </a:ext>
            </a:extLst>
          </p:cNvPr>
          <p:cNvCxnSpPr>
            <a:cxnSpLocks noChangeShapeType="1"/>
            <a:stCxn id="76818" idx="3"/>
            <a:endCxn id="76803" idx="2"/>
          </p:cNvCxnSpPr>
          <p:nvPr/>
        </p:nvCxnSpPr>
        <p:spPr bwMode="auto">
          <a:xfrm flipV="1">
            <a:off x="2133600" y="2500313"/>
            <a:ext cx="914400" cy="57943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822" name="Text Box 22">
            <a:extLst>
              <a:ext uri="{FF2B5EF4-FFF2-40B4-BE49-F238E27FC236}">
                <a16:creationId xmlns:a16="http://schemas.microsoft.com/office/drawing/2014/main" id="{5E713169-884B-4AB5-846B-EE29E7772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89096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$</a:t>
            </a:r>
          </a:p>
        </p:txBody>
      </p:sp>
      <p:sp>
        <p:nvSpPr>
          <p:cNvPr id="76823" name="Text Box 23">
            <a:extLst>
              <a:ext uri="{FF2B5EF4-FFF2-40B4-BE49-F238E27FC236}">
                <a16:creationId xmlns:a16="http://schemas.microsoft.com/office/drawing/2014/main" id="{90548BFF-53C0-42B1-BCC6-49F818B4F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4343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ar-IQ" altLang="en-US"/>
          </a:p>
        </p:txBody>
      </p:sp>
      <p:sp>
        <p:nvSpPr>
          <p:cNvPr id="76824" name="Text Box 24">
            <a:extLst>
              <a:ext uri="{FF2B5EF4-FFF2-40B4-BE49-F238E27FC236}">
                <a16:creationId xmlns:a16="http://schemas.microsoft.com/office/drawing/2014/main" id="{111521BD-BE73-4CC5-A9E1-5D4B61149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348163"/>
            <a:ext cx="304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cs typeface="Arial" panose="020B0604020202020204" pitchFamily="34" charset="0"/>
              </a:rPr>
              <a:t>:</a:t>
            </a:r>
          </a:p>
        </p:txBody>
      </p:sp>
      <p:cxnSp>
        <p:nvCxnSpPr>
          <p:cNvPr id="76825" name="AutoShape 25">
            <a:extLst>
              <a:ext uri="{FF2B5EF4-FFF2-40B4-BE49-F238E27FC236}">
                <a16:creationId xmlns:a16="http://schemas.microsoft.com/office/drawing/2014/main" id="{B80D1C7B-C206-41B0-B414-7AE2B69B3ADB}"/>
              </a:ext>
            </a:extLst>
          </p:cNvPr>
          <p:cNvCxnSpPr>
            <a:cxnSpLocks noChangeShapeType="1"/>
            <a:stCxn id="76818" idx="2"/>
            <a:endCxn id="76822" idx="0"/>
          </p:cNvCxnSpPr>
          <p:nvPr/>
        </p:nvCxnSpPr>
        <p:spPr bwMode="auto">
          <a:xfrm rot="16200000" flipH="1">
            <a:off x="2732087" y="2432051"/>
            <a:ext cx="517525" cy="24003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826" name="Text Box 26">
            <a:extLst>
              <a:ext uri="{FF2B5EF4-FFF2-40B4-BE49-F238E27FC236}">
                <a16:creationId xmlns:a16="http://schemas.microsoft.com/office/drawing/2014/main" id="{6BDD7075-168A-4236-86B2-BDB93481B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083050"/>
            <a:ext cx="1676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(infinite) stack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CDFB7E77-83CD-4E00-B446-4641213ED6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Pushdown Automata</a:t>
            </a:r>
          </a:p>
        </p:txBody>
      </p:sp>
      <p:sp>
        <p:nvSpPr>
          <p:cNvPr id="77827" name="Text Box 3">
            <a:extLst>
              <a:ext uri="{FF2B5EF4-FFF2-40B4-BE49-F238E27FC236}">
                <a16:creationId xmlns:a16="http://schemas.microsoft.com/office/drawing/2014/main" id="{64F35F1C-C02D-4169-B8BA-1FA5B06B2F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124075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7828" name="Text Box 4">
            <a:extLst>
              <a:ext uri="{FF2B5EF4-FFF2-40B4-BE49-F238E27FC236}">
                <a16:creationId xmlns:a16="http://schemas.microsoft.com/office/drawing/2014/main" id="{C729EA52-534C-45B2-BA97-7EACB2995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7829" name="Text Box 5">
            <a:extLst>
              <a:ext uri="{FF2B5EF4-FFF2-40B4-BE49-F238E27FC236}">
                <a16:creationId xmlns:a16="http://schemas.microsoft.com/office/drawing/2014/main" id="{1969D360-0A3F-4D89-A9C5-F5214AC03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7830" name="Text Box 6">
            <a:extLst>
              <a:ext uri="{FF2B5EF4-FFF2-40B4-BE49-F238E27FC236}">
                <a16:creationId xmlns:a16="http://schemas.microsoft.com/office/drawing/2014/main" id="{EC5BA8F8-6A2C-4E92-BB2D-35228B320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7831" name="Text Box 7">
            <a:extLst>
              <a:ext uri="{FF2B5EF4-FFF2-40B4-BE49-F238E27FC236}">
                <a16:creationId xmlns:a16="http://schemas.microsoft.com/office/drawing/2014/main" id="{53BEE08E-88ED-4E9A-9D75-8C96EEFFF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7832" name="Text Box 8">
            <a:extLst>
              <a:ext uri="{FF2B5EF4-FFF2-40B4-BE49-F238E27FC236}">
                <a16:creationId xmlns:a16="http://schemas.microsoft.com/office/drawing/2014/main" id="{A85F3511-9C22-4CBA-8DA2-586604F49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7833" name="Text Box 9">
            <a:extLst>
              <a:ext uri="{FF2B5EF4-FFF2-40B4-BE49-F238E27FC236}">
                <a16:creationId xmlns:a16="http://schemas.microsoft.com/office/drawing/2014/main" id="{BC058C28-4D78-4E37-8F0F-8E9255F9F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124075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7834" name="Text Box 10">
            <a:extLst>
              <a:ext uri="{FF2B5EF4-FFF2-40B4-BE49-F238E27FC236}">
                <a16:creationId xmlns:a16="http://schemas.microsoft.com/office/drawing/2014/main" id="{0E820EC2-3190-4389-9DEB-7297DDF75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7835" name="Text Box 11">
            <a:extLst>
              <a:ext uri="{FF2B5EF4-FFF2-40B4-BE49-F238E27FC236}">
                <a16:creationId xmlns:a16="http://schemas.microsoft.com/office/drawing/2014/main" id="{8B87D6BB-31AA-423F-B59C-245F78F4A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7836" name="Text Box 12">
            <a:extLst>
              <a:ext uri="{FF2B5EF4-FFF2-40B4-BE49-F238E27FC236}">
                <a16:creationId xmlns:a16="http://schemas.microsoft.com/office/drawing/2014/main" id="{F4C58755-88CF-4C29-AC43-92E5446ED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124075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7837" name="Text Box 13">
            <a:extLst>
              <a:ext uri="{FF2B5EF4-FFF2-40B4-BE49-F238E27FC236}">
                <a16:creationId xmlns:a16="http://schemas.microsoft.com/office/drawing/2014/main" id="{B9FD5E6B-B410-4B9D-9851-E81E25821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7838" name="Text Box 14">
            <a:extLst>
              <a:ext uri="{FF2B5EF4-FFF2-40B4-BE49-F238E27FC236}">
                <a16:creationId xmlns:a16="http://schemas.microsoft.com/office/drawing/2014/main" id="{58F1B0D2-D7C0-439A-A608-3B449BC72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7839" name="Text Box 15">
            <a:extLst>
              <a:ext uri="{FF2B5EF4-FFF2-40B4-BE49-F238E27FC236}">
                <a16:creationId xmlns:a16="http://schemas.microsoft.com/office/drawing/2014/main" id="{C95D2D09-45D8-4BF1-BA12-EB132A52D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7840" name="Text Box 16">
            <a:extLst>
              <a:ext uri="{FF2B5EF4-FFF2-40B4-BE49-F238E27FC236}">
                <a16:creationId xmlns:a16="http://schemas.microsoft.com/office/drawing/2014/main" id="{09D934E2-3BD0-4B1B-8BAF-4DD149387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7841" name="Text Box 17">
            <a:extLst>
              <a:ext uri="{FF2B5EF4-FFF2-40B4-BE49-F238E27FC236}">
                <a16:creationId xmlns:a16="http://schemas.microsoft.com/office/drawing/2014/main" id="{CCD86FB8-B4F1-4727-ACE4-7E02719B8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7842" name="Text Box 18">
            <a:extLst>
              <a:ext uri="{FF2B5EF4-FFF2-40B4-BE49-F238E27FC236}">
                <a16:creationId xmlns:a16="http://schemas.microsoft.com/office/drawing/2014/main" id="{86D0CD07-6FAA-42AA-A0A1-ABD039C93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784475"/>
            <a:ext cx="685800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/>
              <a:t>q</a:t>
            </a:r>
            <a:r>
              <a:rPr lang="en-US" altLang="en-US" sz="3200" baseline="-25000"/>
              <a:t>1</a:t>
            </a:r>
            <a:endParaRPr lang="en-US" altLang="en-US" sz="3200"/>
          </a:p>
        </p:txBody>
      </p:sp>
      <p:sp>
        <p:nvSpPr>
          <p:cNvPr id="77843" name="Text Box 19">
            <a:extLst>
              <a:ext uri="{FF2B5EF4-FFF2-40B4-BE49-F238E27FC236}">
                <a16:creationId xmlns:a16="http://schemas.microsoft.com/office/drawing/2014/main" id="{15B260FA-CB1F-4CD3-8F3D-9413EE7C6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6002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input tape</a:t>
            </a:r>
          </a:p>
        </p:txBody>
      </p:sp>
      <p:sp>
        <p:nvSpPr>
          <p:cNvPr id="77844" name="Text Box 20">
            <a:extLst>
              <a:ext uri="{FF2B5EF4-FFF2-40B4-BE49-F238E27FC236}">
                <a16:creationId xmlns:a16="http://schemas.microsoft.com/office/drawing/2014/main" id="{BB0B5D91-9D9C-4A5D-9ACB-22E292DBD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828800"/>
            <a:ext cx="1676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finite control</a:t>
            </a:r>
          </a:p>
        </p:txBody>
      </p:sp>
      <p:cxnSp>
        <p:nvCxnSpPr>
          <p:cNvPr id="77845" name="AutoShape 21">
            <a:extLst>
              <a:ext uri="{FF2B5EF4-FFF2-40B4-BE49-F238E27FC236}">
                <a16:creationId xmlns:a16="http://schemas.microsoft.com/office/drawing/2014/main" id="{F168D92A-F687-458A-AFBB-9AABA10B3477}"/>
              </a:ext>
            </a:extLst>
          </p:cNvPr>
          <p:cNvCxnSpPr>
            <a:cxnSpLocks noChangeShapeType="1"/>
            <a:stCxn id="77842" idx="3"/>
            <a:endCxn id="77827" idx="2"/>
          </p:cNvCxnSpPr>
          <p:nvPr/>
        </p:nvCxnSpPr>
        <p:spPr bwMode="auto">
          <a:xfrm flipV="1">
            <a:off x="2133600" y="2500313"/>
            <a:ext cx="914400" cy="57943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846" name="Text Box 22">
            <a:extLst>
              <a:ext uri="{FF2B5EF4-FFF2-40B4-BE49-F238E27FC236}">
                <a16:creationId xmlns:a16="http://schemas.microsoft.com/office/drawing/2014/main" id="{2B65C29D-74C7-4025-B02C-F06B81FF5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8862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7847" name="Text Box 23">
            <a:extLst>
              <a:ext uri="{FF2B5EF4-FFF2-40B4-BE49-F238E27FC236}">
                <a16:creationId xmlns:a16="http://schemas.microsoft.com/office/drawing/2014/main" id="{3624E296-FDBD-473E-91E0-DAC258DF0F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4962525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ar-IQ" altLang="en-US"/>
          </a:p>
        </p:txBody>
      </p:sp>
      <p:sp>
        <p:nvSpPr>
          <p:cNvPr id="77848" name="Text Box 24">
            <a:extLst>
              <a:ext uri="{FF2B5EF4-FFF2-40B4-BE49-F238E27FC236}">
                <a16:creationId xmlns:a16="http://schemas.microsoft.com/office/drawing/2014/main" id="{706F82C2-B30E-4A10-B458-17E96BD59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648200"/>
            <a:ext cx="30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cs typeface="Arial" panose="020B0604020202020204" pitchFamily="34" charset="0"/>
              </a:rPr>
              <a:t>:</a:t>
            </a:r>
          </a:p>
        </p:txBody>
      </p:sp>
      <p:cxnSp>
        <p:nvCxnSpPr>
          <p:cNvPr id="77849" name="AutoShape 25">
            <a:extLst>
              <a:ext uri="{FF2B5EF4-FFF2-40B4-BE49-F238E27FC236}">
                <a16:creationId xmlns:a16="http://schemas.microsoft.com/office/drawing/2014/main" id="{8DE6E165-753E-4E2F-8F42-1ADFBE95D172}"/>
              </a:ext>
            </a:extLst>
          </p:cNvPr>
          <p:cNvCxnSpPr>
            <a:cxnSpLocks noChangeShapeType="1"/>
            <a:stCxn id="77842" idx="2"/>
            <a:endCxn id="77846" idx="0"/>
          </p:cNvCxnSpPr>
          <p:nvPr/>
        </p:nvCxnSpPr>
        <p:spPr bwMode="auto">
          <a:xfrm rot="16200000" flipH="1">
            <a:off x="2734469" y="2429669"/>
            <a:ext cx="512762" cy="2400300"/>
          </a:xfrm>
          <a:prstGeom prst="bentConnector3">
            <a:avLst>
              <a:gd name="adj1" fmla="val 4984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850" name="Text Box 26">
            <a:extLst>
              <a:ext uri="{FF2B5EF4-FFF2-40B4-BE49-F238E27FC236}">
                <a16:creationId xmlns:a16="http://schemas.microsoft.com/office/drawing/2014/main" id="{B9C8AFCD-E855-4E27-8FB1-1CC9223A3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083050"/>
            <a:ext cx="1676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(infinite) stack</a:t>
            </a:r>
          </a:p>
        </p:txBody>
      </p:sp>
      <p:sp>
        <p:nvSpPr>
          <p:cNvPr id="77851" name="Text Box 27">
            <a:extLst>
              <a:ext uri="{FF2B5EF4-FFF2-40B4-BE49-F238E27FC236}">
                <a16:creationId xmlns:a16="http://schemas.microsoft.com/office/drawing/2014/main" id="{799AC87E-BB0E-40FD-B283-8A45A406A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27196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$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874DBBF1-5AFB-4B14-A4AD-2F414259C4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Pushdown Automata</a:t>
            </a:r>
          </a:p>
        </p:txBody>
      </p:sp>
      <p:sp>
        <p:nvSpPr>
          <p:cNvPr id="78851" name="Text Box 3">
            <a:extLst>
              <a:ext uri="{FF2B5EF4-FFF2-40B4-BE49-F238E27FC236}">
                <a16:creationId xmlns:a16="http://schemas.microsoft.com/office/drawing/2014/main" id="{B70A233A-5AAF-499A-94F3-31FAFFB5B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124075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8852" name="Text Box 4">
            <a:extLst>
              <a:ext uri="{FF2B5EF4-FFF2-40B4-BE49-F238E27FC236}">
                <a16:creationId xmlns:a16="http://schemas.microsoft.com/office/drawing/2014/main" id="{E21046C7-BECC-494B-94E6-AAE3E41D9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8853" name="Text Box 5">
            <a:extLst>
              <a:ext uri="{FF2B5EF4-FFF2-40B4-BE49-F238E27FC236}">
                <a16:creationId xmlns:a16="http://schemas.microsoft.com/office/drawing/2014/main" id="{069963F1-0BDA-4E4A-BBBA-BCC540044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8854" name="Text Box 6">
            <a:extLst>
              <a:ext uri="{FF2B5EF4-FFF2-40B4-BE49-F238E27FC236}">
                <a16:creationId xmlns:a16="http://schemas.microsoft.com/office/drawing/2014/main" id="{B3A284A0-E1E1-4988-AAED-64BCE169F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8855" name="Text Box 7">
            <a:extLst>
              <a:ext uri="{FF2B5EF4-FFF2-40B4-BE49-F238E27FC236}">
                <a16:creationId xmlns:a16="http://schemas.microsoft.com/office/drawing/2014/main" id="{454F36A0-1273-438C-9B77-44B41409D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8856" name="Text Box 8">
            <a:extLst>
              <a:ext uri="{FF2B5EF4-FFF2-40B4-BE49-F238E27FC236}">
                <a16:creationId xmlns:a16="http://schemas.microsoft.com/office/drawing/2014/main" id="{9F240B8D-342C-4EC7-9650-0174FB9C7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8857" name="Text Box 9">
            <a:extLst>
              <a:ext uri="{FF2B5EF4-FFF2-40B4-BE49-F238E27FC236}">
                <a16:creationId xmlns:a16="http://schemas.microsoft.com/office/drawing/2014/main" id="{6E2EB68A-EFC4-4CA8-B0BA-1C9461747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124075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8858" name="Text Box 10">
            <a:extLst>
              <a:ext uri="{FF2B5EF4-FFF2-40B4-BE49-F238E27FC236}">
                <a16:creationId xmlns:a16="http://schemas.microsoft.com/office/drawing/2014/main" id="{73A77E29-79D6-4611-9F62-99A08BA6C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8859" name="Text Box 11">
            <a:extLst>
              <a:ext uri="{FF2B5EF4-FFF2-40B4-BE49-F238E27FC236}">
                <a16:creationId xmlns:a16="http://schemas.microsoft.com/office/drawing/2014/main" id="{91C9F07D-46F0-4AFC-AB85-C0B17DD7B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8860" name="Text Box 12">
            <a:extLst>
              <a:ext uri="{FF2B5EF4-FFF2-40B4-BE49-F238E27FC236}">
                <a16:creationId xmlns:a16="http://schemas.microsoft.com/office/drawing/2014/main" id="{B22C1648-6E82-4B10-BD8D-5C5D8F641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124075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8861" name="Text Box 13">
            <a:extLst>
              <a:ext uri="{FF2B5EF4-FFF2-40B4-BE49-F238E27FC236}">
                <a16:creationId xmlns:a16="http://schemas.microsoft.com/office/drawing/2014/main" id="{E5D03F4F-F37D-421B-ADA6-E5678D8DA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8862" name="Text Box 14">
            <a:extLst>
              <a:ext uri="{FF2B5EF4-FFF2-40B4-BE49-F238E27FC236}">
                <a16:creationId xmlns:a16="http://schemas.microsoft.com/office/drawing/2014/main" id="{AA83FECB-7221-47D7-BFFB-99632FE947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8863" name="Text Box 15">
            <a:extLst>
              <a:ext uri="{FF2B5EF4-FFF2-40B4-BE49-F238E27FC236}">
                <a16:creationId xmlns:a16="http://schemas.microsoft.com/office/drawing/2014/main" id="{EF004A7C-830D-4A33-92FD-980E2893D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8864" name="Text Box 16">
            <a:extLst>
              <a:ext uri="{FF2B5EF4-FFF2-40B4-BE49-F238E27FC236}">
                <a16:creationId xmlns:a16="http://schemas.microsoft.com/office/drawing/2014/main" id="{D7F8A14A-1290-4786-B65C-EB3F95F78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8865" name="Text Box 17">
            <a:extLst>
              <a:ext uri="{FF2B5EF4-FFF2-40B4-BE49-F238E27FC236}">
                <a16:creationId xmlns:a16="http://schemas.microsoft.com/office/drawing/2014/main" id="{9BF0671B-C484-4B5C-838B-973527B6C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8866" name="Text Box 18">
            <a:extLst>
              <a:ext uri="{FF2B5EF4-FFF2-40B4-BE49-F238E27FC236}">
                <a16:creationId xmlns:a16="http://schemas.microsoft.com/office/drawing/2014/main" id="{D8FDAA5C-7DC2-4178-8AA8-8A3738908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784475"/>
            <a:ext cx="685800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/>
              <a:t>q</a:t>
            </a:r>
            <a:r>
              <a:rPr lang="en-US" altLang="en-US" sz="3200" baseline="-25000"/>
              <a:t>1</a:t>
            </a:r>
            <a:endParaRPr lang="en-US" altLang="en-US" sz="3200"/>
          </a:p>
        </p:txBody>
      </p:sp>
      <p:sp>
        <p:nvSpPr>
          <p:cNvPr id="78867" name="Text Box 19">
            <a:extLst>
              <a:ext uri="{FF2B5EF4-FFF2-40B4-BE49-F238E27FC236}">
                <a16:creationId xmlns:a16="http://schemas.microsoft.com/office/drawing/2014/main" id="{D241B622-5506-457B-89EC-65A1F65CF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6002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input tape</a:t>
            </a:r>
          </a:p>
        </p:txBody>
      </p:sp>
      <p:sp>
        <p:nvSpPr>
          <p:cNvPr id="78868" name="Text Box 20">
            <a:extLst>
              <a:ext uri="{FF2B5EF4-FFF2-40B4-BE49-F238E27FC236}">
                <a16:creationId xmlns:a16="http://schemas.microsoft.com/office/drawing/2014/main" id="{0FBFEEDA-026F-4AAC-A880-443FCDDF7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828800"/>
            <a:ext cx="1676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finite control</a:t>
            </a:r>
          </a:p>
        </p:txBody>
      </p:sp>
      <p:cxnSp>
        <p:nvCxnSpPr>
          <p:cNvPr id="78869" name="AutoShape 21">
            <a:extLst>
              <a:ext uri="{FF2B5EF4-FFF2-40B4-BE49-F238E27FC236}">
                <a16:creationId xmlns:a16="http://schemas.microsoft.com/office/drawing/2014/main" id="{FBFBB663-F264-4CAB-A081-2C0201E84A6A}"/>
              </a:ext>
            </a:extLst>
          </p:cNvPr>
          <p:cNvCxnSpPr>
            <a:cxnSpLocks noChangeShapeType="1"/>
            <a:stCxn id="78866" idx="3"/>
            <a:endCxn id="78852" idx="2"/>
          </p:cNvCxnSpPr>
          <p:nvPr/>
        </p:nvCxnSpPr>
        <p:spPr bwMode="auto">
          <a:xfrm flipV="1">
            <a:off x="2133600" y="2495550"/>
            <a:ext cx="1219200" cy="5842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870" name="Text Box 22">
            <a:extLst>
              <a:ext uri="{FF2B5EF4-FFF2-40B4-BE49-F238E27FC236}">
                <a16:creationId xmlns:a16="http://schemas.microsoft.com/office/drawing/2014/main" id="{A9D45CCE-C4F7-4440-9A3F-2E52D4751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8862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8871" name="Text Box 23">
            <a:extLst>
              <a:ext uri="{FF2B5EF4-FFF2-40B4-BE49-F238E27FC236}">
                <a16:creationId xmlns:a16="http://schemas.microsoft.com/office/drawing/2014/main" id="{79805A35-706A-4F35-93D9-3E5E31836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338763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ar-IQ" altLang="en-US"/>
          </a:p>
        </p:txBody>
      </p:sp>
      <p:sp>
        <p:nvSpPr>
          <p:cNvPr id="78872" name="Text Box 24">
            <a:extLst>
              <a:ext uri="{FF2B5EF4-FFF2-40B4-BE49-F238E27FC236}">
                <a16:creationId xmlns:a16="http://schemas.microsoft.com/office/drawing/2014/main" id="{34077A75-1493-4425-A340-CCBE321B0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024438"/>
            <a:ext cx="304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cs typeface="Arial" panose="020B0604020202020204" pitchFamily="34" charset="0"/>
              </a:rPr>
              <a:t>:</a:t>
            </a:r>
          </a:p>
        </p:txBody>
      </p:sp>
      <p:cxnSp>
        <p:nvCxnSpPr>
          <p:cNvPr id="78873" name="AutoShape 25">
            <a:extLst>
              <a:ext uri="{FF2B5EF4-FFF2-40B4-BE49-F238E27FC236}">
                <a16:creationId xmlns:a16="http://schemas.microsoft.com/office/drawing/2014/main" id="{A7C29543-4A7A-4F3A-801A-A79DBBA71C4C}"/>
              </a:ext>
            </a:extLst>
          </p:cNvPr>
          <p:cNvCxnSpPr>
            <a:cxnSpLocks noChangeShapeType="1"/>
            <a:stCxn id="78866" idx="2"/>
            <a:endCxn id="78870" idx="0"/>
          </p:cNvCxnSpPr>
          <p:nvPr/>
        </p:nvCxnSpPr>
        <p:spPr bwMode="auto">
          <a:xfrm rot="16200000" flipH="1">
            <a:off x="2734469" y="2429669"/>
            <a:ext cx="512762" cy="2400300"/>
          </a:xfrm>
          <a:prstGeom prst="bentConnector3">
            <a:avLst>
              <a:gd name="adj1" fmla="val 4984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874" name="Text Box 26">
            <a:extLst>
              <a:ext uri="{FF2B5EF4-FFF2-40B4-BE49-F238E27FC236}">
                <a16:creationId xmlns:a16="http://schemas.microsoft.com/office/drawing/2014/main" id="{5886CBC7-CA9D-42FA-A1EE-6928936F4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083050"/>
            <a:ext cx="1676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(infinite) stack</a:t>
            </a:r>
          </a:p>
        </p:txBody>
      </p:sp>
      <p:sp>
        <p:nvSpPr>
          <p:cNvPr id="78875" name="Text Box 27">
            <a:extLst>
              <a:ext uri="{FF2B5EF4-FFF2-40B4-BE49-F238E27FC236}">
                <a16:creationId xmlns:a16="http://schemas.microsoft.com/office/drawing/2014/main" id="{380F5949-9527-4E31-941E-73A75A6FD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6482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$</a:t>
            </a:r>
          </a:p>
        </p:txBody>
      </p:sp>
      <p:sp>
        <p:nvSpPr>
          <p:cNvPr id="78876" name="Text Box 28">
            <a:extLst>
              <a:ext uri="{FF2B5EF4-FFF2-40B4-BE49-F238E27FC236}">
                <a16:creationId xmlns:a16="http://schemas.microsoft.com/office/drawing/2014/main" id="{C0E7D46A-0B99-49D7-8EF8-D62C94973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27196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8">
            <a:extLst>
              <a:ext uri="{FF2B5EF4-FFF2-40B4-BE49-F238E27FC236}">
                <a16:creationId xmlns:a16="http://schemas.microsoft.com/office/drawing/2014/main" id="{F819EACD-7214-4B40-8A5D-9ACF2129F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886200"/>
            <a:ext cx="4876800" cy="1905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9219" name="Text Box 9">
            <a:extLst>
              <a:ext uri="{FF2B5EF4-FFF2-40B4-BE49-F238E27FC236}">
                <a16:creationId xmlns:a16="http://schemas.microsoft.com/office/drawing/2014/main" id="{1943C1DE-020F-4561-8401-0169093E2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495800"/>
            <a:ext cx="35226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/>
              <a:t>Regular Languages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53733A27-7902-4782-8532-5EF660A3CC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Pushdown Automata</a:t>
            </a:r>
          </a:p>
        </p:txBody>
      </p:sp>
      <p:sp>
        <p:nvSpPr>
          <p:cNvPr id="79875" name="Text Box 3">
            <a:extLst>
              <a:ext uri="{FF2B5EF4-FFF2-40B4-BE49-F238E27FC236}">
                <a16:creationId xmlns:a16="http://schemas.microsoft.com/office/drawing/2014/main" id="{7C090D56-AA23-4752-ACF3-6B844767C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124075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9876" name="Text Box 4">
            <a:extLst>
              <a:ext uri="{FF2B5EF4-FFF2-40B4-BE49-F238E27FC236}">
                <a16:creationId xmlns:a16="http://schemas.microsoft.com/office/drawing/2014/main" id="{33FC4520-2CFA-4E53-B8F7-C782A73D4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9877" name="Text Box 5">
            <a:extLst>
              <a:ext uri="{FF2B5EF4-FFF2-40B4-BE49-F238E27FC236}">
                <a16:creationId xmlns:a16="http://schemas.microsoft.com/office/drawing/2014/main" id="{F1A2BEEA-9BD2-4196-8829-14C8DE676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9878" name="Text Box 6">
            <a:extLst>
              <a:ext uri="{FF2B5EF4-FFF2-40B4-BE49-F238E27FC236}">
                <a16:creationId xmlns:a16="http://schemas.microsoft.com/office/drawing/2014/main" id="{4D049F0B-D071-46EA-87EA-2E25E905D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9879" name="Text Box 7">
            <a:extLst>
              <a:ext uri="{FF2B5EF4-FFF2-40B4-BE49-F238E27FC236}">
                <a16:creationId xmlns:a16="http://schemas.microsoft.com/office/drawing/2014/main" id="{FFA6065D-810A-47EF-AA6B-D0D00DA7C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9880" name="Text Box 8">
            <a:extLst>
              <a:ext uri="{FF2B5EF4-FFF2-40B4-BE49-F238E27FC236}">
                <a16:creationId xmlns:a16="http://schemas.microsoft.com/office/drawing/2014/main" id="{228BB57A-6B48-4AE6-B7A0-04A75561D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9881" name="Text Box 9">
            <a:extLst>
              <a:ext uri="{FF2B5EF4-FFF2-40B4-BE49-F238E27FC236}">
                <a16:creationId xmlns:a16="http://schemas.microsoft.com/office/drawing/2014/main" id="{51DC2768-D1E0-4F5C-8604-C1445E839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124075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9882" name="Text Box 10">
            <a:extLst>
              <a:ext uri="{FF2B5EF4-FFF2-40B4-BE49-F238E27FC236}">
                <a16:creationId xmlns:a16="http://schemas.microsoft.com/office/drawing/2014/main" id="{49E53364-F0D7-4F72-B09B-28E3727D9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9883" name="Text Box 11">
            <a:extLst>
              <a:ext uri="{FF2B5EF4-FFF2-40B4-BE49-F238E27FC236}">
                <a16:creationId xmlns:a16="http://schemas.microsoft.com/office/drawing/2014/main" id="{A89E8380-1B51-4378-82F2-55872EE6AB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9884" name="Text Box 12">
            <a:extLst>
              <a:ext uri="{FF2B5EF4-FFF2-40B4-BE49-F238E27FC236}">
                <a16:creationId xmlns:a16="http://schemas.microsoft.com/office/drawing/2014/main" id="{58C58EAC-6105-47F2-928A-1E02FDD5A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124075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9885" name="Text Box 13">
            <a:extLst>
              <a:ext uri="{FF2B5EF4-FFF2-40B4-BE49-F238E27FC236}">
                <a16:creationId xmlns:a16="http://schemas.microsoft.com/office/drawing/2014/main" id="{D77FC703-3F60-4D81-8921-017B1270F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9886" name="Text Box 14">
            <a:extLst>
              <a:ext uri="{FF2B5EF4-FFF2-40B4-BE49-F238E27FC236}">
                <a16:creationId xmlns:a16="http://schemas.microsoft.com/office/drawing/2014/main" id="{4291988D-C9A8-4B6F-8D60-859102FA4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9887" name="Text Box 15">
            <a:extLst>
              <a:ext uri="{FF2B5EF4-FFF2-40B4-BE49-F238E27FC236}">
                <a16:creationId xmlns:a16="http://schemas.microsoft.com/office/drawing/2014/main" id="{14E012CA-94C1-4B10-864F-B6FE940D5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9888" name="Text Box 16">
            <a:extLst>
              <a:ext uri="{FF2B5EF4-FFF2-40B4-BE49-F238E27FC236}">
                <a16:creationId xmlns:a16="http://schemas.microsoft.com/office/drawing/2014/main" id="{8F68231C-F17C-459A-9813-CBCEF4F2F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9889" name="Text Box 17">
            <a:extLst>
              <a:ext uri="{FF2B5EF4-FFF2-40B4-BE49-F238E27FC236}">
                <a16:creationId xmlns:a16="http://schemas.microsoft.com/office/drawing/2014/main" id="{1E75A069-C3EE-410A-84C5-74816003A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79890" name="Text Box 18">
            <a:extLst>
              <a:ext uri="{FF2B5EF4-FFF2-40B4-BE49-F238E27FC236}">
                <a16:creationId xmlns:a16="http://schemas.microsoft.com/office/drawing/2014/main" id="{3D4489F4-0C36-4910-AB97-4DE10CD9F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784475"/>
            <a:ext cx="685800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/>
              <a:t>q</a:t>
            </a:r>
            <a:r>
              <a:rPr lang="en-US" altLang="en-US" sz="3200" baseline="-25000"/>
              <a:t>2</a:t>
            </a:r>
            <a:endParaRPr lang="en-US" altLang="en-US" sz="3200"/>
          </a:p>
        </p:txBody>
      </p:sp>
      <p:sp>
        <p:nvSpPr>
          <p:cNvPr id="79891" name="Text Box 19">
            <a:extLst>
              <a:ext uri="{FF2B5EF4-FFF2-40B4-BE49-F238E27FC236}">
                <a16:creationId xmlns:a16="http://schemas.microsoft.com/office/drawing/2014/main" id="{B366D946-276A-484B-996E-470D284230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6002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input tape</a:t>
            </a:r>
          </a:p>
        </p:txBody>
      </p:sp>
      <p:sp>
        <p:nvSpPr>
          <p:cNvPr id="79892" name="Text Box 20">
            <a:extLst>
              <a:ext uri="{FF2B5EF4-FFF2-40B4-BE49-F238E27FC236}">
                <a16:creationId xmlns:a16="http://schemas.microsoft.com/office/drawing/2014/main" id="{8FD553B7-2976-4E14-BE53-00AC07A4F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828800"/>
            <a:ext cx="1676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finite control</a:t>
            </a:r>
          </a:p>
        </p:txBody>
      </p:sp>
      <p:cxnSp>
        <p:nvCxnSpPr>
          <p:cNvPr id="79893" name="AutoShape 21">
            <a:extLst>
              <a:ext uri="{FF2B5EF4-FFF2-40B4-BE49-F238E27FC236}">
                <a16:creationId xmlns:a16="http://schemas.microsoft.com/office/drawing/2014/main" id="{4B95B9A1-622F-4729-AF0F-2FF05A15CCD2}"/>
              </a:ext>
            </a:extLst>
          </p:cNvPr>
          <p:cNvCxnSpPr>
            <a:cxnSpLocks noChangeShapeType="1"/>
            <a:stCxn id="79890" idx="3"/>
            <a:endCxn id="79877" idx="2"/>
          </p:cNvCxnSpPr>
          <p:nvPr/>
        </p:nvCxnSpPr>
        <p:spPr bwMode="auto">
          <a:xfrm flipV="1">
            <a:off x="2133600" y="2495550"/>
            <a:ext cx="1524000" cy="5842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894" name="Text Box 22">
            <a:extLst>
              <a:ext uri="{FF2B5EF4-FFF2-40B4-BE49-F238E27FC236}">
                <a16:creationId xmlns:a16="http://schemas.microsoft.com/office/drawing/2014/main" id="{31043E14-4930-4F9C-A8B8-60C602A8B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8862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79895" name="Text Box 23">
            <a:extLst>
              <a:ext uri="{FF2B5EF4-FFF2-40B4-BE49-F238E27FC236}">
                <a16:creationId xmlns:a16="http://schemas.microsoft.com/office/drawing/2014/main" id="{1C59A54F-06A2-4A4C-92AD-77243BC71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338763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ar-IQ" altLang="en-US"/>
          </a:p>
        </p:txBody>
      </p:sp>
      <p:sp>
        <p:nvSpPr>
          <p:cNvPr id="79896" name="Text Box 24">
            <a:extLst>
              <a:ext uri="{FF2B5EF4-FFF2-40B4-BE49-F238E27FC236}">
                <a16:creationId xmlns:a16="http://schemas.microsoft.com/office/drawing/2014/main" id="{4C53D01E-116A-43F3-AE6E-36676B887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643438"/>
            <a:ext cx="304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cs typeface="Arial" panose="020B0604020202020204" pitchFamily="34" charset="0"/>
              </a:rPr>
              <a:t>:</a:t>
            </a:r>
          </a:p>
        </p:txBody>
      </p:sp>
      <p:cxnSp>
        <p:nvCxnSpPr>
          <p:cNvPr id="79897" name="AutoShape 25">
            <a:extLst>
              <a:ext uri="{FF2B5EF4-FFF2-40B4-BE49-F238E27FC236}">
                <a16:creationId xmlns:a16="http://schemas.microsoft.com/office/drawing/2014/main" id="{5057F7BB-F1B2-47DD-A4BB-BC17B77436C9}"/>
              </a:ext>
            </a:extLst>
          </p:cNvPr>
          <p:cNvCxnSpPr>
            <a:cxnSpLocks noChangeShapeType="1"/>
            <a:stCxn id="79890" idx="2"/>
            <a:endCxn id="79894" idx="0"/>
          </p:cNvCxnSpPr>
          <p:nvPr/>
        </p:nvCxnSpPr>
        <p:spPr bwMode="auto">
          <a:xfrm rot="16200000" flipH="1">
            <a:off x="2734469" y="2429669"/>
            <a:ext cx="512762" cy="2400300"/>
          </a:xfrm>
          <a:prstGeom prst="bentConnector3">
            <a:avLst>
              <a:gd name="adj1" fmla="val 4984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898" name="Text Box 26">
            <a:extLst>
              <a:ext uri="{FF2B5EF4-FFF2-40B4-BE49-F238E27FC236}">
                <a16:creationId xmlns:a16="http://schemas.microsoft.com/office/drawing/2014/main" id="{BAF5F536-50B2-4538-9785-BABC5333C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083050"/>
            <a:ext cx="1676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(infinite) stack</a:t>
            </a:r>
          </a:p>
        </p:txBody>
      </p:sp>
      <p:sp>
        <p:nvSpPr>
          <p:cNvPr id="79899" name="Text Box 27">
            <a:extLst>
              <a:ext uri="{FF2B5EF4-FFF2-40B4-BE49-F238E27FC236}">
                <a16:creationId xmlns:a16="http://schemas.microsoft.com/office/drawing/2014/main" id="{A6E36DCF-D52E-4C4F-B875-B7CB7FFF9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2672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$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D0979A1C-D395-4FBF-8030-6EAAED46AB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Pushdown Automata</a:t>
            </a:r>
          </a:p>
        </p:txBody>
      </p:sp>
      <p:sp>
        <p:nvSpPr>
          <p:cNvPr id="80899" name="Text Box 3">
            <a:extLst>
              <a:ext uri="{FF2B5EF4-FFF2-40B4-BE49-F238E27FC236}">
                <a16:creationId xmlns:a16="http://schemas.microsoft.com/office/drawing/2014/main" id="{E1176119-1A16-4C7A-8F89-F0C91F741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124075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80900" name="Text Box 4">
            <a:extLst>
              <a:ext uri="{FF2B5EF4-FFF2-40B4-BE49-F238E27FC236}">
                <a16:creationId xmlns:a16="http://schemas.microsoft.com/office/drawing/2014/main" id="{5EED5528-06E5-4A97-A45F-881695A63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80901" name="Text Box 5">
            <a:extLst>
              <a:ext uri="{FF2B5EF4-FFF2-40B4-BE49-F238E27FC236}">
                <a16:creationId xmlns:a16="http://schemas.microsoft.com/office/drawing/2014/main" id="{05574058-1ACD-4A25-B501-DC041FBBB8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80902" name="Text Box 6">
            <a:extLst>
              <a:ext uri="{FF2B5EF4-FFF2-40B4-BE49-F238E27FC236}">
                <a16:creationId xmlns:a16="http://schemas.microsoft.com/office/drawing/2014/main" id="{F05A968E-9A40-4BB0-9EAD-9C5CC3207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80903" name="Text Box 7">
            <a:extLst>
              <a:ext uri="{FF2B5EF4-FFF2-40B4-BE49-F238E27FC236}">
                <a16:creationId xmlns:a16="http://schemas.microsoft.com/office/drawing/2014/main" id="{650631E8-87B6-4976-9CFD-F06A0AB30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80904" name="Text Box 8">
            <a:extLst>
              <a:ext uri="{FF2B5EF4-FFF2-40B4-BE49-F238E27FC236}">
                <a16:creationId xmlns:a16="http://schemas.microsoft.com/office/drawing/2014/main" id="{FAB66F59-887B-426B-A49B-500A72203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80905" name="Text Box 9">
            <a:extLst>
              <a:ext uri="{FF2B5EF4-FFF2-40B4-BE49-F238E27FC236}">
                <a16:creationId xmlns:a16="http://schemas.microsoft.com/office/drawing/2014/main" id="{7E38F249-7357-446B-A12E-2B51311E3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124075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80906" name="Text Box 10">
            <a:extLst>
              <a:ext uri="{FF2B5EF4-FFF2-40B4-BE49-F238E27FC236}">
                <a16:creationId xmlns:a16="http://schemas.microsoft.com/office/drawing/2014/main" id="{C5E20B95-176A-4E79-8CDB-0D524A19B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80907" name="Text Box 11">
            <a:extLst>
              <a:ext uri="{FF2B5EF4-FFF2-40B4-BE49-F238E27FC236}">
                <a16:creationId xmlns:a16="http://schemas.microsoft.com/office/drawing/2014/main" id="{724411F7-D245-48C0-A5BC-75424EAF5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80908" name="Text Box 12">
            <a:extLst>
              <a:ext uri="{FF2B5EF4-FFF2-40B4-BE49-F238E27FC236}">
                <a16:creationId xmlns:a16="http://schemas.microsoft.com/office/drawing/2014/main" id="{7000E21F-FFA2-426E-BFAF-E3775A22B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124075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80909" name="Text Box 13">
            <a:extLst>
              <a:ext uri="{FF2B5EF4-FFF2-40B4-BE49-F238E27FC236}">
                <a16:creationId xmlns:a16="http://schemas.microsoft.com/office/drawing/2014/main" id="{A49ABF1C-C28E-4A64-B2E0-9C9364511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80910" name="Text Box 14">
            <a:extLst>
              <a:ext uri="{FF2B5EF4-FFF2-40B4-BE49-F238E27FC236}">
                <a16:creationId xmlns:a16="http://schemas.microsoft.com/office/drawing/2014/main" id="{E74C7A0E-8171-405B-83BD-20ECA2D7B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80911" name="Text Box 15">
            <a:extLst>
              <a:ext uri="{FF2B5EF4-FFF2-40B4-BE49-F238E27FC236}">
                <a16:creationId xmlns:a16="http://schemas.microsoft.com/office/drawing/2014/main" id="{344346F2-2A1B-4C73-8B10-E3B9AD5C8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80912" name="Text Box 16">
            <a:extLst>
              <a:ext uri="{FF2B5EF4-FFF2-40B4-BE49-F238E27FC236}">
                <a16:creationId xmlns:a16="http://schemas.microsoft.com/office/drawing/2014/main" id="{336B79ED-5B55-4D3B-8B65-41F8087C4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80913" name="Text Box 17">
            <a:extLst>
              <a:ext uri="{FF2B5EF4-FFF2-40B4-BE49-F238E27FC236}">
                <a16:creationId xmlns:a16="http://schemas.microsoft.com/office/drawing/2014/main" id="{0AD2A8BF-FD83-40D3-8A3A-13BA19FAD4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80914" name="Text Box 18">
            <a:extLst>
              <a:ext uri="{FF2B5EF4-FFF2-40B4-BE49-F238E27FC236}">
                <a16:creationId xmlns:a16="http://schemas.microsoft.com/office/drawing/2014/main" id="{E96A5A53-1A6F-4DC2-B758-854E01873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784475"/>
            <a:ext cx="685800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/>
              <a:t>q</a:t>
            </a:r>
            <a:r>
              <a:rPr lang="en-US" altLang="en-US" sz="3200" baseline="-25000"/>
              <a:t>2</a:t>
            </a:r>
            <a:endParaRPr lang="en-US" altLang="en-US" sz="3200"/>
          </a:p>
        </p:txBody>
      </p:sp>
      <p:sp>
        <p:nvSpPr>
          <p:cNvPr id="80915" name="Text Box 19">
            <a:extLst>
              <a:ext uri="{FF2B5EF4-FFF2-40B4-BE49-F238E27FC236}">
                <a16:creationId xmlns:a16="http://schemas.microsoft.com/office/drawing/2014/main" id="{C11E5E50-9A9A-4251-B969-E6016C085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6002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input tape</a:t>
            </a:r>
          </a:p>
        </p:txBody>
      </p:sp>
      <p:sp>
        <p:nvSpPr>
          <p:cNvPr id="80916" name="Text Box 20">
            <a:extLst>
              <a:ext uri="{FF2B5EF4-FFF2-40B4-BE49-F238E27FC236}">
                <a16:creationId xmlns:a16="http://schemas.microsoft.com/office/drawing/2014/main" id="{26B80396-DEF8-48A1-96E0-89496DE46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828800"/>
            <a:ext cx="1676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finite control</a:t>
            </a:r>
          </a:p>
        </p:txBody>
      </p:sp>
      <p:cxnSp>
        <p:nvCxnSpPr>
          <p:cNvPr id="80917" name="AutoShape 21">
            <a:extLst>
              <a:ext uri="{FF2B5EF4-FFF2-40B4-BE49-F238E27FC236}">
                <a16:creationId xmlns:a16="http://schemas.microsoft.com/office/drawing/2014/main" id="{05E551CF-FA3B-41F7-B91D-115E7F2C21E3}"/>
              </a:ext>
            </a:extLst>
          </p:cNvPr>
          <p:cNvCxnSpPr>
            <a:cxnSpLocks noChangeShapeType="1"/>
            <a:stCxn id="80914" idx="3"/>
            <a:endCxn id="80902" idx="2"/>
          </p:cNvCxnSpPr>
          <p:nvPr/>
        </p:nvCxnSpPr>
        <p:spPr bwMode="auto">
          <a:xfrm flipV="1">
            <a:off x="2133600" y="2495550"/>
            <a:ext cx="1828800" cy="5842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918" name="Text Box 22">
            <a:extLst>
              <a:ext uri="{FF2B5EF4-FFF2-40B4-BE49-F238E27FC236}">
                <a16:creationId xmlns:a16="http://schemas.microsoft.com/office/drawing/2014/main" id="{BD3947FA-13E2-49EE-9B4E-9D80CC6F0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8862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$</a:t>
            </a:r>
          </a:p>
        </p:txBody>
      </p:sp>
      <p:sp>
        <p:nvSpPr>
          <p:cNvPr id="80919" name="Text Box 23">
            <a:extLst>
              <a:ext uri="{FF2B5EF4-FFF2-40B4-BE49-F238E27FC236}">
                <a16:creationId xmlns:a16="http://schemas.microsoft.com/office/drawing/2014/main" id="{469216AE-DE30-405C-AB90-D1F6B15BD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338763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ar-IQ" altLang="en-US"/>
          </a:p>
        </p:txBody>
      </p:sp>
      <p:sp>
        <p:nvSpPr>
          <p:cNvPr id="80920" name="Text Box 24">
            <a:extLst>
              <a:ext uri="{FF2B5EF4-FFF2-40B4-BE49-F238E27FC236}">
                <a16:creationId xmlns:a16="http://schemas.microsoft.com/office/drawing/2014/main" id="{9DC3FB03-2E3F-4E89-BF1A-D9DC173FA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281488"/>
            <a:ext cx="304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cs typeface="Arial" panose="020B0604020202020204" pitchFamily="34" charset="0"/>
              </a:rPr>
              <a:t>:</a:t>
            </a:r>
          </a:p>
        </p:txBody>
      </p:sp>
      <p:cxnSp>
        <p:nvCxnSpPr>
          <p:cNvPr id="80921" name="AutoShape 25">
            <a:extLst>
              <a:ext uri="{FF2B5EF4-FFF2-40B4-BE49-F238E27FC236}">
                <a16:creationId xmlns:a16="http://schemas.microsoft.com/office/drawing/2014/main" id="{0F69C056-BD27-4408-AEF0-AB1CCF42896F}"/>
              </a:ext>
            </a:extLst>
          </p:cNvPr>
          <p:cNvCxnSpPr>
            <a:cxnSpLocks noChangeShapeType="1"/>
            <a:stCxn id="80914" idx="2"/>
            <a:endCxn id="80918" idx="0"/>
          </p:cNvCxnSpPr>
          <p:nvPr/>
        </p:nvCxnSpPr>
        <p:spPr bwMode="auto">
          <a:xfrm rot="16200000" flipH="1">
            <a:off x="2734469" y="2429669"/>
            <a:ext cx="512762" cy="2400300"/>
          </a:xfrm>
          <a:prstGeom prst="bentConnector3">
            <a:avLst>
              <a:gd name="adj1" fmla="val 4984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922" name="Text Box 26">
            <a:extLst>
              <a:ext uri="{FF2B5EF4-FFF2-40B4-BE49-F238E27FC236}">
                <a16:creationId xmlns:a16="http://schemas.microsoft.com/office/drawing/2014/main" id="{323A6050-7675-4B9A-A7E2-CD9D9AC0C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083050"/>
            <a:ext cx="1676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(infinite) stack</a:t>
            </a:r>
          </a:p>
        </p:txBody>
      </p:sp>
      <p:sp>
        <p:nvSpPr>
          <p:cNvPr id="354331" name="Text Box 27">
            <a:extLst>
              <a:ext uri="{FF2B5EF4-FFF2-40B4-BE49-F238E27FC236}">
                <a16:creationId xmlns:a16="http://schemas.microsoft.com/office/drawing/2014/main" id="{EF39CEEB-EDA4-49C4-864B-75DE85EAD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429000"/>
            <a:ext cx="32766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Note: often start by pushing $ marker onto stack so that we can detect “empty stack”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31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577DC085-DE2A-44CE-9F3E-7A7F23433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Pushdown Automata (PDA)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FCE0E665-A77A-4733-BC7F-652F2310B3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 will define </a:t>
            </a:r>
            <a:r>
              <a:rPr lang="en-US" altLang="en-US">
                <a:solidFill>
                  <a:srgbClr val="FF0000"/>
                </a:solidFill>
              </a:rPr>
              <a:t>nondeterministic</a:t>
            </a:r>
            <a:r>
              <a:rPr lang="en-US" altLang="en-US"/>
              <a:t> pushdown automata immediately</a:t>
            </a:r>
          </a:p>
          <a:p>
            <a:pPr lvl="1" eaLnBrk="1" hangingPunct="1"/>
            <a:r>
              <a:rPr lang="en-US" altLang="en-US"/>
              <a:t>potentially several choices of “next step”</a:t>
            </a:r>
          </a:p>
          <a:p>
            <a:pPr eaLnBrk="1" hangingPunct="1"/>
            <a:r>
              <a:rPr lang="en-US" altLang="en-US"/>
              <a:t>Deterministic PDA defined later</a:t>
            </a:r>
          </a:p>
          <a:p>
            <a:pPr lvl="1" eaLnBrk="1" hangingPunct="1"/>
            <a:r>
              <a:rPr lang="en-US" altLang="en-US"/>
              <a:t>weaker than NPDA</a:t>
            </a:r>
          </a:p>
          <a:p>
            <a:pPr eaLnBrk="1" hangingPunct="1"/>
            <a:r>
              <a:rPr lang="en-US" altLang="en-US"/>
              <a:t>Two ways to describe NPDA</a:t>
            </a:r>
          </a:p>
          <a:p>
            <a:pPr lvl="1" eaLnBrk="1" hangingPunct="1"/>
            <a:r>
              <a:rPr lang="en-US" altLang="en-US"/>
              <a:t>diagram</a:t>
            </a:r>
          </a:p>
          <a:p>
            <a:pPr lvl="1" eaLnBrk="1" hangingPunct="1"/>
            <a:r>
              <a:rPr lang="en-US" altLang="en-US"/>
              <a:t>formal definition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5A5E3871-F53F-484B-BAFA-B1C0ED2A60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NPDA diagram</a:t>
            </a:r>
          </a:p>
        </p:txBody>
      </p:sp>
      <p:sp>
        <p:nvSpPr>
          <p:cNvPr id="82947" name="Oval 3">
            <a:extLst>
              <a:ext uri="{FF2B5EF4-FFF2-40B4-BE49-F238E27FC236}">
                <a16:creationId xmlns:a16="http://schemas.microsoft.com/office/drawing/2014/main" id="{40923BF1-591F-4B07-9F78-0CDEBC50F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124200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82948" name="Oval 4">
            <a:extLst>
              <a:ext uri="{FF2B5EF4-FFF2-40B4-BE49-F238E27FC236}">
                <a16:creationId xmlns:a16="http://schemas.microsoft.com/office/drawing/2014/main" id="{B9E25E4E-8386-4733-BD22-DD026A56E6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105400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82949" name="Oval 5">
            <a:extLst>
              <a:ext uri="{FF2B5EF4-FFF2-40B4-BE49-F238E27FC236}">
                <a16:creationId xmlns:a16="http://schemas.microsoft.com/office/drawing/2014/main" id="{73371177-3179-490A-B89C-A8AA38589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1242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82950" name="Oval 6">
            <a:extLst>
              <a:ext uri="{FF2B5EF4-FFF2-40B4-BE49-F238E27FC236}">
                <a16:creationId xmlns:a16="http://schemas.microsoft.com/office/drawing/2014/main" id="{A78592F6-3EE0-4DB3-9026-8F1EA2965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51054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cxnSp>
        <p:nvCxnSpPr>
          <p:cNvPr id="82951" name="AutoShape 7">
            <a:extLst>
              <a:ext uri="{FF2B5EF4-FFF2-40B4-BE49-F238E27FC236}">
                <a16:creationId xmlns:a16="http://schemas.microsoft.com/office/drawing/2014/main" id="{5FB0673A-B6FD-479F-81F2-BF7E69E7FFA6}"/>
              </a:ext>
            </a:extLst>
          </p:cNvPr>
          <p:cNvCxnSpPr>
            <a:cxnSpLocks noChangeShapeType="1"/>
            <a:stCxn id="82947" idx="6"/>
            <a:endCxn id="82949" idx="2"/>
          </p:cNvCxnSpPr>
          <p:nvPr/>
        </p:nvCxnSpPr>
        <p:spPr bwMode="auto">
          <a:xfrm>
            <a:off x="3686175" y="3467100"/>
            <a:ext cx="2105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952" name="AutoShape 8">
            <a:extLst>
              <a:ext uri="{FF2B5EF4-FFF2-40B4-BE49-F238E27FC236}">
                <a16:creationId xmlns:a16="http://schemas.microsoft.com/office/drawing/2014/main" id="{E43CCCF0-D9CC-42D7-AB6F-1C30BCCD267B}"/>
              </a:ext>
            </a:extLst>
          </p:cNvPr>
          <p:cNvCxnSpPr>
            <a:cxnSpLocks noChangeShapeType="1"/>
            <a:stCxn id="82949" idx="4"/>
            <a:endCxn id="82950" idx="0"/>
          </p:cNvCxnSpPr>
          <p:nvPr/>
        </p:nvCxnSpPr>
        <p:spPr bwMode="auto">
          <a:xfrm>
            <a:off x="6134100" y="3810000"/>
            <a:ext cx="0" cy="1295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953" name="AutoShape 9">
            <a:extLst>
              <a:ext uri="{FF2B5EF4-FFF2-40B4-BE49-F238E27FC236}">
                <a16:creationId xmlns:a16="http://schemas.microsoft.com/office/drawing/2014/main" id="{ECB83BE4-3E75-4EE5-A6CF-8500CB9A4991}"/>
              </a:ext>
            </a:extLst>
          </p:cNvPr>
          <p:cNvCxnSpPr>
            <a:cxnSpLocks noChangeShapeType="1"/>
            <a:stCxn id="82950" idx="2"/>
            <a:endCxn id="82948" idx="6"/>
          </p:cNvCxnSpPr>
          <p:nvPr/>
        </p:nvCxnSpPr>
        <p:spPr bwMode="auto">
          <a:xfrm flipH="1">
            <a:off x="3686175" y="5448300"/>
            <a:ext cx="2105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954" name="AutoShape 10">
            <a:extLst>
              <a:ext uri="{FF2B5EF4-FFF2-40B4-BE49-F238E27FC236}">
                <a16:creationId xmlns:a16="http://schemas.microsoft.com/office/drawing/2014/main" id="{E6693C74-E4B1-4AFC-9874-8A652FCEB5F9}"/>
              </a:ext>
            </a:extLst>
          </p:cNvPr>
          <p:cNvCxnSpPr>
            <a:cxnSpLocks noChangeShapeType="1"/>
            <a:stCxn id="82949" idx="7"/>
            <a:endCxn id="82949" idx="6"/>
          </p:cNvCxnSpPr>
          <p:nvPr/>
        </p:nvCxnSpPr>
        <p:spPr bwMode="auto">
          <a:xfrm rot="5400000" flipV="1">
            <a:off x="6305550" y="3295651"/>
            <a:ext cx="242887" cy="100012"/>
          </a:xfrm>
          <a:prstGeom prst="curvedConnector4">
            <a:avLst>
              <a:gd name="adj1" fmla="val -135296"/>
              <a:gd name="adj2" fmla="val 3285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955" name="AutoShape 11">
            <a:extLst>
              <a:ext uri="{FF2B5EF4-FFF2-40B4-BE49-F238E27FC236}">
                <a16:creationId xmlns:a16="http://schemas.microsoft.com/office/drawing/2014/main" id="{2CB220E1-FE53-48D3-B46B-B376B460E828}"/>
              </a:ext>
            </a:extLst>
          </p:cNvPr>
          <p:cNvCxnSpPr>
            <a:cxnSpLocks noChangeShapeType="1"/>
            <a:stCxn id="82950" idx="6"/>
            <a:endCxn id="82950" idx="5"/>
          </p:cNvCxnSpPr>
          <p:nvPr/>
        </p:nvCxnSpPr>
        <p:spPr bwMode="auto">
          <a:xfrm flipH="1">
            <a:off x="6376988" y="5448300"/>
            <a:ext cx="100012" cy="242888"/>
          </a:xfrm>
          <a:prstGeom prst="curvedConnector4">
            <a:avLst>
              <a:gd name="adj1" fmla="val -228569"/>
              <a:gd name="adj2" fmla="val 23529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956" name="Text Box 12">
            <a:extLst>
              <a:ext uri="{FF2B5EF4-FFF2-40B4-BE49-F238E27FC236}">
                <a16:creationId xmlns:a16="http://schemas.microsoft.com/office/drawing/2014/main" id="{775D2FB7-7FD7-4EAB-A8B3-FD9482123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057400"/>
            <a:ext cx="24384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/>
              <a:t>tape alphabet </a:t>
            </a:r>
            <a:r>
              <a:rPr lang="el-GR" altLang="en-US" sz="2400" b="1">
                <a:solidFill>
                  <a:srgbClr val="FF0000"/>
                </a:solidFill>
                <a:cs typeface="Arial" panose="020B0604020202020204" pitchFamily="34" charset="0"/>
              </a:rPr>
              <a:t>Σ</a:t>
            </a:r>
            <a:endParaRPr lang="en-US" altLang="en-US" sz="2400" b="1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400">
                <a:cs typeface="Arial" panose="020B0604020202020204" pitchFamily="34" charset="0"/>
              </a:rPr>
              <a:t>stack alphabet </a:t>
            </a:r>
            <a:r>
              <a:rPr lang="en-US" altLang="en-US" sz="2400" b="1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</a:t>
            </a:r>
          </a:p>
        </p:txBody>
      </p:sp>
      <p:sp>
        <p:nvSpPr>
          <p:cNvPr id="82957" name="Text Box 13">
            <a:extLst>
              <a:ext uri="{FF2B5EF4-FFF2-40B4-BE49-F238E27FC236}">
                <a16:creationId xmlns:a16="http://schemas.microsoft.com/office/drawing/2014/main" id="{99EAFCD0-89D3-4010-8DEB-2747EF8D28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1083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>
                <a:solidFill>
                  <a:srgbClr val="FF0000"/>
                </a:solidFill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, </a:t>
            </a:r>
            <a:r>
              <a:rPr lang="el-GR" altLang="en-US" sz="2000">
                <a:solidFill>
                  <a:srgbClr val="00B050"/>
                </a:solidFill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$</a:t>
            </a:r>
            <a:endParaRPr lang="el-GR" altLang="en-US" sz="2000">
              <a:cs typeface="Arial" panose="020B0604020202020204" pitchFamily="34" charset="0"/>
            </a:endParaRPr>
          </a:p>
        </p:txBody>
      </p:sp>
      <p:sp>
        <p:nvSpPr>
          <p:cNvPr id="82958" name="Text Box 14">
            <a:extLst>
              <a:ext uri="{FF2B5EF4-FFF2-40B4-BE49-F238E27FC236}">
                <a16:creationId xmlns:a16="http://schemas.microsoft.com/office/drawing/2014/main" id="{8CE40AF0-69DC-4F79-999F-28E100DF6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0895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>
                <a:solidFill>
                  <a:srgbClr val="FF0000"/>
                </a:solidFill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, </a:t>
            </a:r>
            <a:r>
              <a:rPr lang="en-US" altLang="en-US" sz="2000">
                <a:solidFill>
                  <a:srgbClr val="00B050"/>
                </a:solidFill>
                <a:cs typeface="Arial" panose="020B0604020202020204" pitchFamily="34" charset="0"/>
              </a:rPr>
              <a:t>$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</a:p>
        </p:txBody>
      </p:sp>
      <p:sp>
        <p:nvSpPr>
          <p:cNvPr id="82959" name="Text Box 15">
            <a:extLst>
              <a:ext uri="{FF2B5EF4-FFF2-40B4-BE49-F238E27FC236}">
                <a16:creationId xmlns:a16="http://schemas.microsoft.com/office/drawing/2014/main" id="{CD40DEAE-1E24-4FB9-A9A9-0C48B5B5A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0989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  <a:cs typeface="Arial" panose="020B0604020202020204" pitchFamily="34" charset="0"/>
              </a:rPr>
              <a:t>1</a:t>
            </a:r>
            <a:r>
              <a:rPr lang="en-US" altLang="en-US" sz="2000">
                <a:cs typeface="Arial" panose="020B0604020202020204" pitchFamily="34" charset="0"/>
              </a:rPr>
              <a:t>, </a:t>
            </a:r>
            <a:r>
              <a:rPr lang="en-US" altLang="en-US" sz="2000">
                <a:solidFill>
                  <a:srgbClr val="00B050"/>
                </a:solidFill>
                <a:cs typeface="Arial" panose="020B0604020202020204" pitchFamily="34" charset="0"/>
              </a:rPr>
              <a:t>0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</a:p>
        </p:txBody>
      </p:sp>
      <p:sp>
        <p:nvSpPr>
          <p:cNvPr id="82960" name="Text Box 16">
            <a:extLst>
              <a:ext uri="{FF2B5EF4-FFF2-40B4-BE49-F238E27FC236}">
                <a16:creationId xmlns:a16="http://schemas.microsoft.com/office/drawing/2014/main" id="{3838C499-B601-4B11-837C-EBF41A4FF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7273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  <a:cs typeface="Arial" panose="020B0604020202020204" pitchFamily="34" charset="0"/>
              </a:rPr>
              <a:t>0</a:t>
            </a:r>
            <a:r>
              <a:rPr lang="en-US" altLang="en-US" sz="2000">
                <a:cs typeface="Arial" panose="020B0604020202020204" pitchFamily="34" charset="0"/>
              </a:rPr>
              <a:t>, </a:t>
            </a:r>
            <a:r>
              <a:rPr lang="el-GR" altLang="en-US" sz="2000">
                <a:solidFill>
                  <a:srgbClr val="00B050"/>
                </a:solidFill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0</a:t>
            </a:r>
            <a:endParaRPr lang="el-GR" altLang="en-US" sz="2000">
              <a:cs typeface="Arial" panose="020B0604020202020204" pitchFamily="34" charset="0"/>
            </a:endParaRPr>
          </a:p>
        </p:txBody>
      </p:sp>
      <p:sp>
        <p:nvSpPr>
          <p:cNvPr id="82961" name="Text Box 17">
            <a:extLst>
              <a:ext uri="{FF2B5EF4-FFF2-40B4-BE49-F238E27FC236}">
                <a16:creationId xmlns:a16="http://schemas.microsoft.com/office/drawing/2014/main" id="{597B2650-64FD-4EE5-9B96-F39D553BD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6991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  <a:cs typeface="Arial" panose="020B0604020202020204" pitchFamily="34" charset="0"/>
              </a:rPr>
              <a:t>1</a:t>
            </a:r>
            <a:r>
              <a:rPr lang="en-US" altLang="en-US" sz="2000">
                <a:cs typeface="Arial" panose="020B0604020202020204" pitchFamily="34" charset="0"/>
              </a:rPr>
              <a:t>, </a:t>
            </a:r>
            <a:r>
              <a:rPr lang="en-US" altLang="en-US" sz="2000">
                <a:solidFill>
                  <a:srgbClr val="00B050"/>
                </a:solidFill>
                <a:cs typeface="Arial" panose="020B0604020202020204" pitchFamily="34" charset="0"/>
              </a:rPr>
              <a:t>0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</a:p>
        </p:txBody>
      </p:sp>
      <p:cxnSp>
        <p:nvCxnSpPr>
          <p:cNvPr id="82962" name="AutoShape 18">
            <a:extLst>
              <a:ext uri="{FF2B5EF4-FFF2-40B4-BE49-F238E27FC236}">
                <a16:creationId xmlns:a16="http://schemas.microsoft.com/office/drawing/2014/main" id="{57F01A51-54CE-42C6-BCF1-DEEE00B25720}"/>
              </a:ext>
            </a:extLst>
          </p:cNvPr>
          <p:cNvCxnSpPr>
            <a:cxnSpLocks noChangeShapeType="1"/>
            <a:endCxn id="82947" idx="2"/>
          </p:cNvCxnSpPr>
          <p:nvPr/>
        </p:nvCxnSpPr>
        <p:spPr bwMode="auto">
          <a:xfrm>
            <a:off x="2362200" y="3429000"/>
            <a:ext cx="581025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419" name="Text Box 19">
            <a:extLst>
              <a:ext uri="{FF2B5EF4-FFF2-40B4-BE49-F238E27FC236}">
                <a16:creationId xmlns:a16="http://schemas.microsoft.com/office/drawing/2014/main" id="{83BC8144-DEE2-484C-B55D-9A9C3AE28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281488"/>
            <a:ext cx="1371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2800"/>
              <a:t>states</a:t>
            </a:r>
          </a:p>
        </p:txBody>
      </p:sp>
      <p:sp>
        <p:nvSpPr>
          <p:cNvPr id="358420" name="Text Box 20">
            <a:extLst>
              <a:ext uri="{FF2B5EF4-FFF2-40B4-BE49-F238E27FC236}">
                <a16:creationId xmlns:a16="http://schemas.microsoft.com/office/drawing/2014/main" id="{824D7EA3-B8F8-4F3D-ABF2-6EE717022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505200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2800"/>
              <a:t>start state</a:t>
            </a:r>
          </a:p>
        </p:txBody>
      </p:sp>
      <p:sp>
        <p:nvSpPr>
          <p:cNvPr id="358421" name="Text Box 21">
            <a:extLst>
              <a:ext uri="{FF2B5EF4-FFF2-40B4-BE49-F238E27FC236}">
                <a16:creationId xmlns:a16="http://schemas.microsoft.com/office/drawing/2014/main" id="{1D346EB5-C2F1-4953-B154-7858BBA0F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119688"/>
            <a:ext cx="2362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2800"/>
              <a:t>accept states</a:t>
            </a:r>
          </a:p>
        </p:txBody>
      </p:sp>
      <p:cxnSp>
        <p:nvCxnSpPr>
          <p:cNvPr id="358422" name="AutoShape 22">
            <a:extLst>
              <a:ext uri="{FF2B5EF4-FFF2-40B4-BE49-F238E27FC236}">
                <a16:creationId xmlns:a16="http://schemas.microsoft.com/office/drawing/2014/main" id="{0825EC8D-34FD-4883-9EDA-BD31BE4D50C8}"/>
              </a:ext>
            </a:extLst>
          </p:cNvPr>
          <p:cNvCxnSpPr>
            <a:cxnSpLocks noChangeShapeType="1"/>
            <a:stCxn id="358419" idx="3"/>
            <a:endCxn id="82948" idx="0"/>
          </p:cNvCxnSpPr>
          <p:nvPr/>
        </p:nvCxnSpPr>
        <p:spPr bwMode="auto">
          <a:xfrm>
            <a:off x="2286000" y="4541838"/>
            <a:ext cx="1028700" cy="53498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423" name="AutoShape 23">
            <a:extLst>
              <a:ext uri="{FF2B5EF4-FFF2-40B4-BE49-F238E27FC236}">
                <a16:creationId xmlns:a16="http://schemas.microsoft.com/office/drawing/2014/main" id="{3CA7B763-1CD4-4419-B958-D72B64A31E3A}"/>
              </a:ext>
            </a:extLst>
          </p:cNvPr>
          <p:cNvCxnSpPr>
            <a:cxnSpLocks noChangeShapeType="1"/>
            <a:stCxn id="358419" idx="3"/>
            <a:endCxn id="82947" idx="4"/>
          </p:cNvCxnSpPr>
          <p:nvPr/>
        </p:nvCxnSpPr>
        <p:spPr bwMode="auto">
          <a:xfrm flipV="1">
            <a:off x="2286000" y="3838575"/>
            <a:ext cx="1028700" cy="70326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424" name="AutoShape 24">
            <a:extLst>
              <a:ext uri="{FF2B5EF4-FFF2-40B4-BE49-F238E27FC236}">
                <a16:creationId xmlns:a16="http://schemas.microsoft.com/office/drawing/2014/main" id="{13441352-EDC1-42B9-8D16-129D3EB8DE78}"/>
              </a:ext>
            </a:extLst>
          </p:cNvPr>
          <p:cNvCxnSpPr>
            <a:cxnSpLocks noChangeShapeType="1"/>
            <a:stCxn id="358419" idx="3"/>
            <a:endCxn id="82949" idx="3"/>
          </p:cNvCxnSpPr>
          <p:nvPr/>
        </p:nvCxnSpPr>
        <p:spPr bwMode="auto">
          <a:xfrm flipV="1">
            <a:off x="2286000" y="3709988"/>
            <a:ext cx="3605213" cy="8318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425" name="AutoShape 25">
            <a:extLst>
              <a:ext uri="{FF2B5EF4-FFF2-40B4-BE49-F238E27FC236}">
                <a16:creationId xmlns:a16="http://schemas.microsoft.com/office/drawing/2014/main" id="{1953E1D3-5CA0-4E69-BB38-566243CFFD3A}"/>
              </a:ext>
            </a:extLst>
          </p:cNvPr>
          <p:cNvCxnSpPr>
            <a:cxnSpLocks noChangeShapeType="1"/>
            <a:stCxn id="358419" idx="3"/>
            <a:endCxn id="82950" idx="1"/>
          </p:cNvCxnSpPr>
          <p:nvPr/>
        </p:nvCxnSpPr>
        <p:spPr bwMode="auto">
          <a:xfrm>
            <a:off x="2286000" y="4541838"/>
            <a:ext cx="3605213" cy="663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426" name="AutoShape 26">
            <a:extLst>
              <a:ext uri="{FF2B5EF4-FFF2-40B4-BE49-F238E27FC236}">
                <a16:creationId xmlns:a16="http://schemas.microsoft.com/office/drawing/2014/main" id="{4C2F9CFD-C818-442B-AB82-C2E51C892EF4}"/>
              </a:ext>
            </a:extLst>
          </p:cNvPr>
          <p:cNvCxnSpPr>
            <a:cxnSpLocks noChangeShapeType="1"/>
            <a:stCxn id="358420" idx="3"/>
            <a:endCxn id="82947" idx="3"/>
          </p:cNvCxnSpPr>
          <p:nvPr/>
        </p:nvCxnSpPr>
        <p:spPr bwMode="auto">
          <a:xfrm flipV="1">
            <a:off x="2286000" y="3738563"/>
            <a:ext cx="785813" cy="26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427" name="AutoShape 27">
            <a:extLst>
              <a:ext uri="{FF2B5EF4-FFF2-40B4-BE49-F238E27FC236}">
                <a16:creationId xmlns:a16="http://schemas.microsoft.com/office/drawing/2014/main" id="{B1D37C36-39EE-44EF-82B0-CCFF371C747E}"/>
              </a:ext>
            </a:extLst>
          </p:cNvPr>
          <p:cNvCxnSpPr>
            <a:cxnSpLocks noChangeShapeType="1"/>
            <a:stCxn id="358421" idx="3"/>
            <a:endCxn id="82947" idx="3"/>
          </p:cNvCxnSpPr>
          <p:nvPr/>
        </p:nvCxnSpPr>
        <p:spPr bwMode="auto">
          <a:xfrm flipV="1">
            <a:off x="2590800" y="3738563"/>
            <a:ext cx="481013" cy="1641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428" name="AutoShape 28">
            <a:extLst>
              <a:ext uri="{FF2B5EF4-FFF2-40B4-BE49-F238E27FC236}">
                <a16:creationId xmlns:a16="http://schemas.microsoft.com/office/drawing/2014/main" id="{FD589594-75DF-43FD-8770-4F88F70AD8D1}"/>
              </a:ext>
            </a:extLst>
          </p:cNvPr>
          <p:cNvCxnSpPr>
            <a:cxnSpLocks noChangeShapeType="1"/>
            <a:stCxn id="358421" idx="3"/>
            <a:endCxn id="82948" idx="2"/>
          </p:cNvCxnSpPr>
          <p:nvPr/>
        </p:nvCxnSpPr>
        <p:spPr bwMode="auto">
          <a:xfrm>
            <a:off x="2590800" y="5380038"/>
            <a:ext cx="352425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429" name="Text Box 29">
            <a:extLst>
              <a:ext uri="{FF2B5EF4-FFF2-40B4-BE49-F238E27FC236}">
                <a16:creationId xmlns:a16="http://schemas.microsoft.com/office/drawing/2014/main" id="{BFE69CD3-C641-491A-AD51-908C50EF6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6034088"/>
            <a:ext cx="2362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/>
              <a:t>transitions</a:t>
            </a:r>
          </a:p>
        </p:txBody>
      </p:sp>
      <p:cxnSp>
        <p:nvCxnSpPr>
          <p:cNvPr id="358430" name="AutoShape 30">
            <a:extLst>
              <a:ext uri="{FF2B5EF4-FFF2-40B4-BE49-F238E27FC236}">
                <a16:creationId xmlns:a16="http://schemas.microsoft.com/office/drawing/2014/main" id="{990D0859-6B53-4AE1-978B-CFDAB53E362B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4114800" y="5562600"/>
            <a:ext cx="571500" cy="395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431" name="AutoShape 31">
            <a:extLst>
              <a:ext uri="{FF2B5EF4-FFF2-40B4-BE49-F238E27FC236}">
                <a16:creationId xmlns:a16="http://schemas.microsoft.com/office/drawing/2014/main" id="{F7589F1C-9F6F-426A-8DF1-23A403E0DFEB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686300" y="4114800"/>
            <a:ext cx="1333500" cy="1843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432" name="AutoShape 32">
            <a:extLst>
              <a:ext uri="{FF2B5EF4-FFF2-40B4-BE49-F238E27FC236}">
                <a16:creationId xmlns:a16="http://schemas.microsoft.com/office/drawing/2014/main" id="{0F5C980B-498C-4267-BEDF-8B0B5FC1D302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686300" y="5943600"/>
            <a:ext cx="1562100" cy="14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433" name="Text Box 33">
            <a:extLst>
              <a:ext uri="{FF2B5EF4-FFF2-40B4-BE49-F238E27FC236}">
                <a16:creationId xmlns:a16="http://schemas.microsoft.com/office/drawing/2014/main" id="{47431719-0D61-4FC6-AD1A-F3B11EE4B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914400"/>
            <a:ext cx="8153400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transition label: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800"/>
              <a:t> </a:t>
            </a:r>
            <a:r>
              <a:rPr lang="en-US" altLang="en-US" sz="2000">
                <a:solidFill>
                  <a:schemeClr val="accent2"/>
                </a:solidFill>
              </a:rPr>
              <a:t>(</a:t>
            </a:r>
            <a:r>
              <a:rPr lang="en-US" altLang="en-US" sz="2000" b="1">
                <a:solidFill>
                  <a:srgbClr val="FF0000"/>
                </a:solidFill>
              </a:rPr>
              <a:t>tape symbol read</a:t>
            </a:r>
            <a:r>
              <a:rPr lang="en-US" altLang="en-US" sz="2000">
                <a:solidFill>
                  <a:schemeClr val="accent2"/>
                </a:solidFill>
              </a:rPr>
              <a:t>, </a:t>
            </a:r>
            <a:r>
              <a:rPr lang="en-US" altLang="en-US" sz="2000">
                <a:solidFill>
                  <a:srgbClr val="00B050"/>
                </a:solidFill>
              </a:rPr>
              <a:t>stack symbol popped </a:t>
            </a:r>
            <a:r>
              <a:rPr lang="en-US" altLang="en-US" sz="2000">
                <a:solidFill>
                  <a:schemeClr val="accent2"/>
                </a:solidFill>
                <a:cs typeface="Arial" panose="020B0604020202020204" pitchFamily="34" charset="0"/>
              </a:rPr>
              <a:t>→</a:t>
            </a:r>
            <a:r>
              <a:rPr lang="en-US" altLang="en-US" sz="2000">
                <a:solidFill>
                  <a:schemeClr val="accent2"/>
                </a:solidFill>
              </a:rPr>
              <a:t> stack symbol pushed)</a:t>
            </a:r>
          </a:p>
        </p:txBody>
      </p:sp>
      <p:cxnSp>
        <p:nvCxnSpPr>
          <p:cNvPr id="358434" name="AutoShape 34">
            <a:extLst>
              <a:ext uri="{FF2B5EF4-FFF2-40B4-BE49-F238E27FC236}">
                <a16:creationId xmlns:a16="http://schemas.microsoft.com/office/drawing/2014/main" id="{DCE5A031-C4DF-491A-957A-7F325E411A12}"/>
              </a:ext>
            </a:extLst>
          </p:cNvPr>
          <p:cNvCxnSpPr>
            <a:cxnSpLocks noChangeShapeType="1"/>
            <a:stCxn id="358433" idx="2"/>
            <a:endCxn id="82957" idx="0"/>
          </p:cNvCxnSpPr>
          <p:nvPr/>
        </p:nvCxnSpPr>
        <p:spPr bwMode="auto">
          <a:xfrm>
            <a:off x="4762500" y="1944688"/>
            <a:ext cx="0" cy="1163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435" name="AutoShape 35">
            <a:extLst>
              <a:ext uri="{FF2B5EF4-FFF2-40B4-BE49-F238E27FC236}">
                <a16:creationId xmlns:a16="http://schemas.microsoft.com/office/drawing/2014/main" id="{3ACAE79F-89FB-49D1-ADBF-2F36E1B98EA4}"/>
              </a:ext>
            </a:extLst>
          </p:cNvPr>
          <p:cNvCxnSpPr>
            <a:cxnSpLocks noChangeShapeType="1"/>
            <a:stCxn id="358433" idx="2"/>
            <a:endCxn id="82959" idx="0"/>
          </p:cNvCxnSpPr>
          <p:nvPr/>
        </p:nvCxnSpPr>
        <p:spPr bwMode="auto">
          <a:xfrm>
            <a:off x="4762500" y="1944688"/>
            <a:ext cx="2057400" cy="2154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19" grpId="0"/>
      <p:bldP spid="358419" grpId="1"/>
      <p:bldP spid="358420" grpId="0"/>
      <p:bldP spid="358420" grpId="1"/>
      <p:bldP spid="358421" grpId="0"/>
      <p:bldP spid="358421" grpId="1"/>
      <p:bldP spid="358429" grpId="0"/>
      <p:bldP spid="358429" grpId="1"/>
      <p:bldP spid="358433" grpId="0"/>
      <p:bldP spid="358433" grpId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5279657C-4689-406E-9C0F-A6514FAA8F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NPDA operation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763AE03E-D018-464E-9975-52C29079AC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Taking a transition labeled:</a:t>
            </a:r>
          </a:p>
          <a:p>
            <a:pPr algn="ctr" eaLnBrk="1" hangingPunct="1"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a, b </a:t>
            </a:r>
            <a:r>
              <a:rPr lang="en-US" altLang="en-US">
                <a:solidFill>
                  <a:srgbClr val="FF0000"/>
                </a:solidFill>
                <a:cs typeface="Arial" panose="020B0604020202020204" pitchFamily="34" charset="0"/>
              </a:rPr>
              <a:t>→ c</a:t>
            </a:r>
          </a:p>
          <a:p>
            <a:pPr lvl="1" eaLnBrk="1" hangingPunct="1"/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a</a:t>
            </a:r>
            <a:r>
              <a:rPr lang="en-US" altLang="en-US">
                <a:cs typeface="Arial" panose="020B0604020202020204" pitchFamily="34" charset="0"/>
              </a:rPr>
              <a:t> 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 </a:t>
            </a:r>
            <a:r>
              <a:rPr lang="en-US" altLang="en-US"/>
              <a:t>(</a:t>
            </a:r>
            <a:r>
              <a:rPr lang="el-GR" altLang="en-US"/>
              <a:t>Σ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 {</a:t>
            </a:r>
            <a:r>
              <a:rPr lang="el-GR" altLang="en-US">
                <a:cs typeface="Arial" panose="020B0604020202020204" pitchFamily="34" charset="0"/>
                <a:sym typeface="Symbol" panose="05050102010706020507" pitchFamily="18" charset="2"/>
              </a:rPr>
              <a:t>ε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})</a:t>
            </a:r>
          </a:p>
          <a:p>
            <a:pPr lvl="1" eaLnBrk="1" hangingPunct="1"/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b,c</a:t>
            </a:r>
            <a:r>
              <a:rPr lang="en-US" altLang="en-US">
                <a:cs typeface="Arial" panose="020B0604020202020204" pitchFamily="34" charset="0"/>
              </a:rPr>
              <a:t> 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 </a:t>
            </a:r>
            <a:r>
              <a:rPr lang="en-US" altLang="en-US"/>
              <a:t>(</a:t>
            </a:r>
            <a:r>
              <a:rPr lang="en-US" altLang="en-US">
                <a:sym typeface="Symbol" panose="05050102010706020507" pitchFamily="18" charset="2"/>
              </a:rPr>
              <a:t>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 {</a:t>
            </a:r>
            <a:r>
              <a:rPr lang="el-GR" altLang="en-US">
                <a:cs typeface="Arial" panose="020B0604020202020204" pitchFamily="34" charset="0"/>
                <a:sym typeface="Symbol" panose="05050102010706020507" pitchFamily="18" charset="2"/>
              </a:rPr>
              <a:t>ε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})</a:t>
            </a:r>
          </a:p>
          <a:p>
            <a:pPr lvl="1" eaLnBrk="1" hangingPunct="1"/>
            <a:endParaRPr lang="en-US" altLang="en-US"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lvl="1" eaLnBrk="1" hangingPunct="1"/>
            <a:r>
              <a:rPr lang="en-US" altLang="en-US" sz="2400">
                <a:cs typeface="Arial" panose="020B0604020202020204" pitchFamily="34" charset="0"/>
                <a:sym typeface="Symbol" panose="05050102010706020507" pitchFamily="18" charset="2"/>
              </a:rPr>
              <a:t>read </a:t>
            </a:r>
            <a:r>
              <a:rPr lang="en-US" altLang="en-US" sz="2400">
                <a:solidFill>
                  <a:schemeClr val="accent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altLang="en-US" sz="2400">
                <a:cs typeface="Arial" panose="020B0604020202020204" pitchFamily="34" charset="0"/>
                <a:sym typeface="Symbol" panose="05050102010706020507" pitchFamily="18" charset="2"/>
              </a:rPr>
              <a:t> from tape, or don’t read from tape if </a:t>
            </a:r>
            <a:r>
              <a:rPr lang="en-US" altLang="en-US" sz="2400">
                <a:solidFill>
                  <a:schemeClr val="accent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a = </a:t>
            </a:r>
            <a:r>
              <a:rPr lang="el-GR" altLang="en-US" sz="2400">
                <a:solidFill>
                  <a:schemeClr val="accent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ε</a:t>
            </a:r>
            <a:r>
              <a:rPr lang="en-US" altLang="en-US" sz="2400">
                <a:solidFill>
                  <a:schemeClr val="accent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</a:p>
          <a:p>
            <a:pPr lvl="1" eaLnBrk="1" hangingPunct="1"/>
            <a:r>
              <a:rPr lang="en-US" altLang="en-US" sz="2400">
                <a:cs typeface="Arial" panose="020B0604020202020204" pitchFamily="34" charset="0"/>
                <a:sym typeface="Symbol" panose="05050102010706020507" pitchFamily="18" charset="2"/>
              </a:rPr>
              <a:t>pop </a:t>
            </a:r>
            <a:r>
              <a:rPr lang="en-US" altLang="en-US" sz="2400">
                <a:solidFill>
                  <a:schemeClr val="accent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b</a:t>
            </a:r>
            <a:r>
              <a:rPr lang="en-US" altLang="en-US" sz="2400">
                <a:cs typeface="Arial" panose="020B0604020202020204" pitchFamily="34" charset="0"/>
                <a:sym typeface="Symbol" panose="05050102010706020507" pitchFamily="18" charset="2"/>
              </a:rPr>
              <a:t> from stack, or don’t pop from stack if </a:t>
            </a:r>
            <a:r>
              <a:rPr lang="en-US" altLang="en-US" sz="2400">
                <a:solidFill>
                  <a:schemeClr val="accent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b = </a:t>
            </a:r>
            <a:r>
              <a:rPr lang="el-GR" altLang="en-US" sz="2400">
                <a:solidFill>
                  <a:schemeClr val="accent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ε</a:t>
            </a:r>
            <a:endParaRPr lang="en-US" altLang="en-US" sz="2400">
              <a:solidFill>
                <a:schemeClr val="accent2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lvl="1" eaLnBrk="1" hangingPunct="1"/>
            <a:r>
              <a:rPr lang="en-US" altLang="en-US" sz="2400">
                <a:cs typeface="Arial" panose="020B0604020202020204" pitchFamily="34" charset="0"/>
                <a:sym typeface="Symbol" panose="05050102010706020507" pitchFamily="18" charset="2"/>
              </a:rPr>
              <a:t>push </a:t>
            </a:r>
            <a:r>
              <a:rPr lang="en-US" altLang="en-US" sz="2400">
                <a:solidFill>
                  <a:schemeClr val="accent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c</a:t>
            </a:r>
            <a:r>
              <a:rPr lang="en-US" altLang="en-US" sz="2400">
                <a:cs typeface="Arial" panose="020B0604020202020204" pitchFamily="34" charset="0"/>
                <a:sym typeface="Symbol" panose="05050102010706020507" pitchFamily="18" charset="2"/>
              </a:rPr>
              <a:t> onto stack, or don’t push onto stack if </a:t>
            </a:r>
            <a:r>
              <a:rPr lang="en-US" altLang="en-US" sz="2400">
                <a:solidFill>
                  <a:schemeClr val="accent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c = </a:t>
            </a:r>
            <a:r>
              <a:rPr lang="el-GR" altLang="en-US" sz="2400">
                <a:solidFill>
                  <a:schemeClr val="accent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ε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BE948B0A-5E58-45AD-BD52-942EC73AEC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NPDA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3BD138F4-F397-4DFC-8D8D-F295300A76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0"/>
            <a:ext cx="1905000" cy="792163"/>
          </a:xfrm>
        </p:spPr>
        <p:txBody>
          <a:bodyPr/>
          <a:lstStyle/>
          <a:p>
            <a:pPr eaLnBrk="1" hangingPunct="1"/>
            <a:r>
              <a:rPr lang="en-US" altLang="en-US"/>
              <a:t>tape: </a:t>
            </a:r>
          </a:p>
        </p:txBody>
      </p:sp>
      <p:sp>
        <p:nvSpPr>
          <p:cNvPr id="362500" name="Oval 4">
            <a:extLst>
              <a:ext uri="{FF2B5EF4-FFF2-40B4-BE49-F238E27FC236}">
                <a16:creationId xmlns:a16="http://schemas.microsoft.com/office/drawing/2014/main" id="{EE2277DC-141D-475B-B265-F91A4B822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286000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84997" name="Oval 5">
            <a:extLst>
              <a:ext uri="{FF2B5EF4-FFF2-40B4-BE49-F238E27FC236}">
                <a16:creationId xmlns:a16="http://schemas.microsoft.com/office/drawing/2014/main" id="{93FB74AC-AF18-44C9-840B-89575362E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052888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362502" name="Oval 6">
            <a:extLst>
              <a:ext uri="{FF2B5EF4-FFF2-40B4-BE49-F238E27FC236}">
                <a16:creationId xmlns:a16="http://schemas.microsoft.com/office/drawing/2014/main" id="{BA0CAD50-D9DE-4E97-99F6-AC60784BA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2860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84999" name="Oval 7">
            <a:extLst>
              <a:ext uri="{FF2B5EF4-FFF2-40B4-BE49-F238E27FC236}">
                <a16:creationId xmlns:a16="http://schemas.microsoft.com/office/drawing/2014/main" id="{F7FD9AF1-F046-40CD-B5FF-F9F603F0D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052888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cxnSp>
        <p:nvCxnSpPr>
          <p:cNvPr id="362504" name="AutoShape 8">
            <a:extLst>
              <a:ext uri="{FF2B5EF4-FFF2-40B4-BE49-F238E27FC236}">
                <a16:creationId xmlns:a16="http://schemas.microsoft.com/office/drawing/2014/main" id="{C1AA42B4-9E1D-4809-BB16-6F0926FF7FB7}"/>
              </a:ext>
            </a:extLst>
          </p:cNvPr>
          <p:cNvCxnSpPr>
            <a:cxnSpLocks noChangeShapeType="1"/>
            <a:stCxn id="362500" idx="6"/>
            <a:endCxn id="362502" idx="2"/>
          </p:cNvCxnSpPr>
          <p:nvPr/>
        </p:nvCxnSpPr>
        <p:spPr bwMode="auto">
          <a:xfrm>
            <a:off x="3381375" y="2628900"/>
            <a:ext cx="2105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001" name="AutoShape 9">
            <a:extLst>
              <a:ext uri="{FF2B5EF4-FFF2-40B4-BE49-F238E27FC236}">
                <a16:creationId xmlns:a16="http://schemas.microsoft.com/office/drawing/2014/main" id="{0E893EA5-8A09-4DB9-A47E-506D5922F280}"/>
              </a:ext>
            </a:extLst>
          </p:cNvPr>
          <p:cNvCxnSpPr>
            <a:cxnSpLocks noChangeShapeType="1"/>
            <a:stCxn id="362502" idx="4"/>
            <a:endCxn id="84999" idx="0"/>
          </p:cNvCxnSpPr>
          <p:nvPr/>
        </p:nvCxnSpPr>
        <p:spPr bwMode="auto">
          <a:xfrm>
            <a:off x="5829300" y="2971800"/>
            <a:ext cx="0" cy="1081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002" name="AutoShape 10">
            <a:extLst>
              <a:ext uri="{FF2B5EF4-FFF2-40B4-BE49-F238E27FC236}">
                <a16:creationId xmlns:a16="http://schemas.microsoft.com/office/drawing/2014/main" id="{6A6B62D5-27E5-4C6D-874B-7A63349EFCFD}"/>
              </a:ext>
            </a:extLst>
          </p:cNvPr>
          <p:cNvCxnSpPr>
            <a:cxnSpLocks noChangeShapeType="1"/>
            <a:stCxn id="84999" idx="2"/>
            <a:endCxn id="84997" idx="6"/>
          </p:cNvCxnSpPr>
          <p:nvPr/>
        </p:nvCxnSpPr>
        <p:spPr bwMode="auto">
          <a:xfrm flipH="1">
            <a:off x="3381375" y="4395788"/>
            <a:ext cx="2105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003" name="AutoShape 11">
            <a:extLst>
              <a:ext uri="{FF2B5EF4-FFF2-40B4-BE49-F238E27FC236}">
                <a16:creationId xmlns:a16="http://schemas.microsoft.com/office/drawing/2014/main" id="{342E0601-8BE4-4B00-9417-269CEBEEAC9B}"/>
              </a:ext>
            </a:extLst>
          </p:cNvPr>
          <p:cNvCxnSpPr>
            <a:cxnSpLocks noChangeShapeType="1"/>
            <a:stCxn id="362502" idx="7"/>
            <a:endCxn id="362502" idx="6"/>
          </p:cNvCxnSpPr>
          <p:nvPr/>
        </p:nvCxnSpPr>
        <p:spPr bwMode="auto">
          <a:xfrm rot="5400000" flipV="1">
            <a:off x="6000750" y="2457451"/>
            <a:ext cx="242887" cy="100012"/>
          </a:xfrm>
          <a:prstGeom prst="curvedConnector4">
            <a:avLst>
              <a:gd name="adj1" fmla="val -135296"/>
              <a:gd name="adj2" fmla="val 3285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004" name="AutoShape 12">
            <a:extLst>
              <a:ext uri="{FF2B5EF4-FFF2-40B4-BE49-F238E27FC236}">
                <a16:creationId xmlns:a16="http://schemas.microsoft.com/office/drawing/2014/main" id="{34BC59CA-7A10-417B-B34A-6578C00F5302}"/>
              </a:ext>
            </a:extLst>
          </p:cNvPr>
          <p:cNvCxnSpPr>
            <a:cxnSpLocks noChangeShapeType="1"/>
            <a:stCxn id="84999" idx="6"/>
            <a:endCxn id="84999" idx="5"/>
          </p:cNvCxnSpPr>
          <p:nvPr/>
        </p:nvCxnSpPr>
        <p:spPr bwMode="auto">
          <a:xfrm flipH="1">
            <a:off x="6072188" y="4395788"/>
            <a:ext cx="100012" cy="242887"/>
          </a:xfrm>
          <a:prstGeom prst="curvedConnector4">
            <a:avLst>
              <a:gd name="adj1" fmla="val -228569"/>
              <a:gd name="adj2" fmla="val 23529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005" name="Text Box 13">
            <a:extLst>
              <a:ext uri="{FF2B5EF4-FFF2-40B4-BE49-F238E27FC236}">
                <a16:creationId xmlns:a16="http://schemas.microsoft.com/office/drawing/2014/main" id="{4066F9F6-F25C-4059-86E4-0D635BB42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2701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,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$</a:t>
            </a:r>
            <a:endParaRPr lang="el-GR" altLang="en-US" sz="2000">
              <a:cs typeface="Arial" panose="020B0604020202020204" pitchFamily="34" charset="0"/>
            </a:endParaRPr>
          </a:p>
        </p:txBody>
      </p:sp>
      <p:sp>
        <p:nvSpPr>
          <p:cNvPr id="85006" name="Text Box 14">
            <a:extLst>
              <a:ext uri="{FF2B5EF4-FFF2-40B4-BE49-F238E27FC236}">
                <a16:creationId xmlns:a16="http://schemas.microsoft.com/office/drawing/2014/main" id="{B31AA129-92D2-4731-9EB8-5FFCB1B1A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037013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, $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</a:p>
        </p:txBody>
      </p:sp>
      <p:sp>
        <p:nvSpPr>
          <p:cNvPr id="85007" name="Text Box 15">
            <a:extLst>
              <a:ext uri="{FF2B5EF4-FFF2-40B4-BE49-F238E27FC236}">
                <a16:creationId xmlns:a16="http://schemas.microsoft.com/office/drawing/2014/main" id="{DCF9D215-966F-48CB-90A4-0757FCC7D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2607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cs typeface="Arial" panose="020B0604020202020204" pitchFamily="34" charset="0"/>
              </a:rPr>
              <a:t>1, 0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</a:p>
        </p:txBody>
      </p:sp>
      <p:sp>
        <p:nvSpPr>
          <p:cNvPr id="85008" name="Text Box 16">
            <a:extLst>
              <a:ext uri="{FF2B5EF4-FFF2-40B4-BE49-F238E27FC236}">
                <a16:creationId xmlns:a16="http://schemas.microsoft.com/office/drawing/2014/main" id="{A962BDA4-C72A-4F8B-A0E8-CA84E7607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8891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cs typeface="Arial" panose="020B0604020202020204" pitchFamily="34" charset="0"/>
              </a:rPr>
              <a:t>0,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0</a:t>
            </a:r>
            <a:endParaRPr lang="el-GR" altLang="en-US" sz="2000">
              <a:cs typeface="Arial" panose="020B0604020202020204" pitchFamily="34" charset="0"/>
            </a:endParaRPr>
          </a:p>
        </p:txBody>
      </p:sp>
      <p:sp>
        <p:nvSpPr>
          <p:cNvPr id="85009" name="Text Box 17">
            <a:extLst>
              <a:ext uri="{FF2B5EF4-FFF2-40B4-BE49-F238E27FC236}">
                <a16:creationId xmlns:a16="http://schemas.microsoft.com/office/drawing/2014/main" id="{1A8CFEAA-36CC-48EF-B925-32D16674E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646613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cs typeface="Arial" panose="020B0604020202020204" pitchFamily="34" charset="0"/>
              </a:rPr>
              <a:t>1, 0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</a:p>
        </p:txBody>
      </p:sp>
      <p:cxnSp>
        <p:nvCxnSpPr>
          <p:cNvPr id="85010" name="AutoShape 18">
            <a:extLst>
              <a:ext uri="{FF2B5EF4-FFF2-40B4-BE49-F238E27FC236}">
                <a16:creationId xmlns:a16="http://schemas.microsoft.com/office/drawing/2014/main" id="{E8A4E248-0B05-4287-BE46-7AD5D980CC43}"/>
              </a:ext>
            </a:extLst>
          </p:cNvPr>
          <p:cNvCxnSpPr>
            <a:cxnSpLocks noChangeShapeType="1"/>
            <a:endCxn id="362500" idx="2"/>
          </p:cNvCxnSpPr>
          <p:nvPr/>
        </p:nvCxnSpPr>
        <p:spPr bwMode="auto">
          <a:xfrm>
            <a:off x="2057400" y="2590800"/>
            <a:ext cx="581025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011" name="Text Box 19">
            <a:extLst>
              <a:ext uri="{FF2B5EF4-FFF2-40B4-BE49-F238E27FC236}">
                <a16:creationId xmlns:a16="http://schemas.microsoft.com/office/drawing/2014/main" id="{0E19E4F7-9D36-49A2-96FE-5C7BBEE08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04913"/>
            <a:ext cx="24384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n-US" sz="2400">
                <a:cs typeface="Arial" panose="020B0604020202020204" pitchFamily="34" charset="0"/>
              </a:rPr>
              <a:t>Σ</a:t>
            </a:r>
            <a:r>
              <a:rPr lang="en-US" altLang="en-US" sz="2400">
                <a:cs typeface="Arial" panose="020B0604020202020204" pitchFamily="34" charset="0"/>
              </a:rPr>
              <a:t> = {0, 1}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400">
                <a:cs typeface="Arial" panose="020B0604020202020204" pitchFamily="34" charset="0"/>
                <a:sym typeface="Symbol" panose="05050102010706020507" pitchFamily="18" charset="2"/>
              </a:rPr>
              <a:t> = {0, 1, $}</a:t>
            </a:r>
          </a:p>
        </p:txBody>
      </p:sp>
      <p:sp>
        <p:nvSpPr>
          <p:cNvPr id="85012" name="Text Box 20">
            <a:extLst>
              <a:ext uri="{FF2B5EF4-FFF2-40B4-BE49-F238E27FC236}">
                <a16:creationId xmlns:a16="http://schemas.microsoft.com/office/drawing/2014/main" id="{E29D9040-5B28-4169-BE51-EAB45971F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</a:t>
            </a:r>
          </a:p>
        </p:txBody>
      </p:sp>
      <p:sp>
        <p:nvSpPr>
          <p:cNvPr id="85013" name="Text Box 21">
            <a:extLst>
              <a:ext uri="{FF2B5EF4-FFF2-40B4-BE49-F238E27FC236}">
                <a16:creationId xmlns:a16="http://schemas.microsoft.com/office/drawing/2014/main" id="{F027A68E-E0D9-419A-80BC-0ADFF7086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</a:t>
            </a:r>
          </a:p>
        </p:txBody>
      </p:sp>
      <p:sp>
        <p:nvSpPr>
          <p:cNvPr id="85014" name="Text Box 22">
            <a:extLst>
              <a:ext uri="{FF2B5EF4-FFF2-40B4-BE49-F238E27FC236}">
                <a16:creationId xmlns:a16="http://schemas.microsoft.com/office/drawing/2014/main" id="{65CF8598-5AB7-40A6-BC6E-FA0B2388F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0</a:t>
            </a:r>
          </a:p>
        </p:txBody>
      </p:sp>
      <p:sp>
        <p:nvSpPr>
          <p:cNvPr id="85015" name="Text Box 23">
            <a:extLst>
              <a:ext uri="{FF2B5EF4-FFF2-40B4-BE49-F238E27FC236}">
                <a16:creationId xmlns:a16="http://schemas.microsoft.com/office/drawing/2014/main" id="{D2A5C999-2BD0-48F3-B76C-E470D83FF9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0</a:t>
            </a:r>
          </a:p>
        </p:txBody>
      </p:sp>
      <p:sp>
        <p:nvSpPr>
          <p:cNvPr id="85016" name="Text Box 24">
            <a:extLst>
              <a:ext uri="{FF2B5EF4-FFF2-40B4-BE49-F238E27FC236}">
                <a16:creationId xmlns:a16="http://schemas.microsoft.com/office/drawing/2014/main" id="{D354CC51-B183-4209-997C-C0F6312208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410200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Stack contents: </a:t>
            </a:r>
          </a:p>
        </p:txBody>
      </p:sp>
      <p:sp>
        <p:nvSpPr>
          <p:cNvPr id="362521" name="Text Box 25">
            <a:extLst>
              <a:ext uri="{FF2B5EF4-FFF2-40B4-BE49-F238E27FC236}">
                <a16:creationId xmlns:a16="http://schemas.microsoft.com/office/drawing/2014/main" id="{55E4A3D7-BCF4-4E4C-B2F9-3BD25BB2D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$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3625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3625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3625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3625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indefinite"/>
                                        <p:tgtEl>
                                          <p:spTgt spid="36250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/>
                                        <p:tgtEl>
                                          <p:spTgt spid="3625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3625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3625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3AFD31FD-1A0D-4D67-A908-81855A117E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NPDA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57AC3885-ADE6-4241-8470-D047086623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0"/>
            <a:ext cx="1905000" cy="792163"/>
          </a:xfrm>
        </p:spPr>
        <p:txBody>
          <a:bodyPr/>
          <a:lstStyle/>
          <a:p>
            <a:pPr eaLnBrk="1" hangingPunct="1"/>
            <a:r>
              <a:rPr lang="en-US" altLang="en-US"/>
              <a:t>tape: </a:t>
            </a:r>
          </a:p>
        </p:txBody>
      </p:sp>
      <p:sp>
        <p:nvSpPr>
          <p:cNvPr id="86020" name="Oval 4">
            <a:extLst>
              <a:ext uri="{FF2B5EF4-FFF2-40B4-BE49-F238E27FC236}">
                <a16:creationId xmlns:a16="http://schemas.microsoft.com/office/drawing/2014/main" id="{7D80E758-1F01-48FA-B3DC-D035FF603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286000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86021" name="Oval 5">
            <a:extLst>
              <a:ext uri="{FF2B5EF4-FFF2-40B4-BE49-F238E27FC236}">
                <a16:creationId xmlns:a16="http://schemas.microsoft.com/office/drawing/2014/main" id="{8DD1B90A-0C23-45D5-B2A5-E0FC948A1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052888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86022" name="Oval 6">
            <a:extLst>
              <a:ext uri="{FF2B5EF4-FFF2-40B4-BE49-F238E27FC236}">
                <a16:creationId xmlns:a16="http://schemas.microsoft.com/office/drawing/2014/main" id="{A4330F97-EEDB-4EC7-A04B-EC4512A97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286000"/>
            <a:ext cx="685800" cy="685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86023" name="Oval 7">
            <a:extLst>
              <a:ext uri="{FF2B5EF4-FFF2-40B4-BE49-F238E27FC236}">
                <a16:creationId xmlns:a16="http://schemas.microsoft.com/office/drawing/2014/main" id="{B209C6A5-FC5A-44B9-A8FD-FF16DC523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052888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cxnSp>
        <p:nvCxnSpPr>
          <p:cNvPr id="86024" name="AutoShape 8">
            <a:extLst>
              <a:ext uri="{FF2B5EF4-FFF2-40B4-BE49-F238E27FC236}">
                <a16:creationId xmlns:a16="http://schemas.microsoft.com/office/drawing/2014/main" id="{64809302-E198-473C-B1D4-D1EFDC63A28A}"/>
              </a:ext>
            </a:extLst>
          </p:cNvPr>
          <p:cNvCxnSpPr>
            <a:cxnSpLocks noChangeShapeType="1"/>
            <a:stCxn id="86020" idx="6"/>
            <a:endCxn id="86022" idx="2"/>
          </p:cNvCxnSpPr>
          <p:nvPr/>
        </p:nvCxnSpPr>
        <p:spPr bwMode="auto">
          <a:xfrm>
            <a:off x="3381375" y="2628900"/>
            <a:ext cx="2105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025" name="AutoShape 9">
            <a:extLst>
              <a:ext uri="{FF2B5EF4-FFF2-40B4-BE49-F238E27FC236}">
                <a16:creationId xmlns:a16="http://schemas.microsoft.com/office/drawing/2014/main" id="{E58DD231-C0EF-4338-816B-3B87C5E8B761}"/>
              </a:ext>
            </a:extLst>
          </p:cNvPr>
          <p:cNvCxnSpPr>
            <a:cxnSpLocks noChangeShapeType="1"/>
            <a:stCxn id="86022" idx="4"/>
            <a:endCxn id="86023" idx="0"/>
          </p:cNvCxnSpPr>
          <p:nvPr/>
        </p:nvCxnSpPr>
        <p:spPr bwMode="auto">
          <a:xfrm>
            <a:off x="5829300" y="2971800"/>
            <a:ext cx="0" cy="1081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026" name="AutoShape 10">
            <a:extLst>
              <a:ext uri="{FF2B5EF4-FFF2-40B4-BE49-F238E27FC236}">
                <a16:creationId xmlns:a16="http://schemas.microsoft.com/office/drawing/2014/main" id="{3D38B0C8-7EC3-4BD0-9867-822BCEC77DFC}"/>
              </a:ext>
            </a:extLst>
          </p:cNvPr>
          <p:cNvCxnSpPr>
            <a:cxnSpLocks noChangeShapeType="1"/>
            <a:stCxn id="86023" idx="2"/>
            <a:endCxn id="86021" idx="6"/>
          </p:cNvCxnSpPr>
          <p:nvPr/>
        </p:nvCxnSpPr>
        <p:spPr bwMode="auto">
          <a:xfrm flipH="1">
            <a:off x="3381375" y="4395788"/>
            <a:ext cx="2105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4555" name="AutoShape 11">
            <a:extLst>
              <a:ext uri="{FF2B5EF4-FFF2-40B4-BE49-F238E27FC236}">
                <a16:creationId xmlns:a16="http://schemas.microsoft.com/office/drawing/2014/main" id="{D9C6AD18-F989-461F-B689-2419E77CE532}"/>
              </a:ext>
            </a:extLst>
          </p:cNvPr>
          <p:cNvCxnSpPr>
            <a:cxnSpLocks noChangeShapeType="1"/>
            <a:stCxn id="86022" idx="7"/>
            <a:endCxn id="86022" idx="6"/>
          </p:cNvCxnSpPr>
          <p:nvPr/>
        </p:nvCxnSpPr>
        <p:spPr bwMode="auto">
          <a:xfrm rot="5400000" flipV="1">
            <a:off x="6000750" y="2457451"/>
            <a:ext cx="242887" cy="100012"/>
          </a:xfrm>
          <a:prstGeom prst="curvedConnector4">
            <a:avLst>
              <a:gd name="adj1" fmla="val -135296"/>
              <a:gd name="adj2" fmla="val 3285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028" name="AutoShape 12">
            <a:extLst>
              <a:ext uri="{FF2B5EF4-FFF2-40B4-BE49-F238E27FC236}">
                <a16:creationId xmlns:a16="http://schemas.microsoft.com/office/drawing/2014/main" id="{28EE69F9-4474-4EEB-91ED-D9321587CC7D}"/>
              </a:ext>
            </a:extLst>
          </p:cNvPr>
          <p:cNvCxnSpPr>
            <a:cxnSpLocks noChangeShapeType="1"/>
            <a:stCxn id="86023" idx="6"/>
            <a:endCxn id="86023" idx="5"/>
          </p:cNvCxnSpPr>
          <p:nvPr/>
        </p:nvCxnSpPr>
        <p:spPr bwMode="auto">
          <a:xfrm flipH="1">
            <a:off x="6072188" y="4395788"/>
            <a:ext cx="100012" cy="242887"/>
          </a:xfrm>
          <a:prstGeom prst="curvedConnector4">
            <a:avLst>
              <a:gd name="adj1" fmla="val -228569"/>
              <a:gd name="adj2" fmla="val 23529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029" name="Text Box 13">
            <a:extLst>
              <a:ext uri="{FF2B5EF4-FFF2-40B4-BE49-F238E27FC236}">
                <a16:creationId xmlns:a16="http://schemas.microsoft.com/office/drawing/2014/main" id="{258D301D-16FB-4ECD-81DE-0895A862A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2701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,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$</a:t>
            </a:r>
            <a:endParaRPr lang="el-GR" altLang="en-US" sz="2000">
              <a:cs typeface="Arial" panose="020B0604020202020204" pitchFamily="34" charset="0"/>
            </a:endParaRPr>
          </a:p>
        </p:txBody>
      </p:sp>
      <p:sp>
        <p:nvSpPr>
          <p:cNvPr id="86030" name="Text Box 14">
            <a:extLst>
              <a:ext uri="{FF2B5EF4-FFF2-40B4-BE49-F238E27FC236}">
                <a16:creationId xmlns:a16="http://schemas.microsoft.com/office/drawing/2014/main" id="{F5C87151-4888-49A3-8A63-16DE77755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037013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, $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</a:p>
        </p:txBody>
      </p:sp>
      <p:sp>
        <p:nvSpPr>
          <p:cNvPr id="86031" name="Text Box 15">
            <a:extLst>
              <a:ext uri="{FF2B5EF4-FFF2-40B4-BE49-F238E27FC236}">
                <a16:creationId xmlns:a16="http://schemas.microsoft.com/office/drawing/2014/main" id="{5354C794-DB3F-4E29-BDFD-311AC50A2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2607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cs typeface="Arial" panose="020B0604020202020204" pitchFamily="34" charset="0"/>
              </a:rPr>
              <a:t>1, 0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</a:p>
        </p:txBody>
      </p:sp>
      <p:sp>
        <p:nvSpPr>
          <p:cNvPr id="86032" name="Text Box 16">
            <a:extLst>
              <a:ext uri="{FF2B5EF4-FFF2-40B4-BE49-F238E27FC236}">
                <a16:creationId xmlns:a16="http://schemas.microsoft.com/office/drawing/2014/main" id="{C1721AEC-7CC1-4612-B9EB-0AB1DA427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8891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cs typeface="Arial" panose="020B0604020202020204" pitchFamily="34" charset="0"/>
              </a:rPr>
              <a:t>0,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0</a:t>
            </a:r>
            <a:endParaRPr lang="el-GR" altLang="en-US" sz="2000">
              <a:cs typeface="Arial" panose="020B0604020202020204" pitchFamily="34" charset="0"/>
            </a:endParaRPr>
          </a:p>
        </p:txBody>
      </p:sp>
      <p:sp>
        <p:nvSpPr>
          <p:cNvPr id="86033" name="Text Box 17">
            <a:extLst>
              <a:ext uri="{FF2B5EF4-FFF2-40B4-BE49-F238E27FC236}">
                <a16:creationId xmlns:a16="http://schemas.microsoft.com/office/drawing/2014/main" id="{CBD04E06-59EA-457B-A7A1-E1060CDB2A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646613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cs typeface="Arial" panose="020B0604020202020204" pitchFamily="34" charset="0"/>
              </a:rPr>
              <a:t>1, 0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</a:p>
        </p:txBody>
      </p:sp>
      <p:cxnSp>
        <p:nvCxnSpPr>
          <p:cNvPr id="86034" name="AutoShape 18">
            <a:extLst>
              <a:ext uri="{FF2B5EF4-FFF2-40B4-BE49-F238E27FC236}">
                <a16:creationId xmlns:a16="http://schemas.microsoft.com/office/drawing/2014/main" id="{60FC03A9-2AF7-4DA9-BC38-B32FDE92C324}"/>
              </a:ext>
            </a:extLst>
          </p:cNvPr>
          <p:cNvCxnSpPr>
            <a:cxnSpLocks noChangeShapeType="1"/>
            <a:endCxn id="86020" idx="2"/>
          </p:cNvCxnSpPr>
          <p:nvPr/>
        </p:nvCxnSpPr>
        <p:spPr bwMode="auto">
          <a:xfrm>
            <a:off x="2057400" y="2590800"/>
            <a:ext cx="581025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035" name="Text Box 19">
            <a:extLst>
              <a:ext uri="{FF2B5EF4-FFF2-40B4-BE49-F238E27FC236}">
                <a16:creationId xmlns:a16="http://schemas.microsoft.com/office/drawing/2014/main" id="{40DB6B84-8A6D-4B3A-B899-DF9CBB769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04913"/>
            <a:ext cx="24384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n-US" sz="2400">
                <a:cs typeface="Arial" panose="020B0604020202020204" pitchFamily="34" charset="0"/>
              </a:rPr>
              <a:t>Σ</a:t>
            </a:r>
            <a:r>
              <a:rPr lang="en-US" altLang="en-US" sz="2400">
                <a:cs typeface="Arial" panose="020B0604020202020204" pitchFamily="34" charset="0"/>
              </a:rPr>
              <a:t> = {0, 1}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400">
                <a:cs typeface="Arial" panose="020B0604020202020204" pitchFamily="34" charset="0"/>
                <a:sym typeface="Symbol" panose="05050102010706020507" pitchFamily="18" charset="2"/>
              </a:rPr>
              <a:t> = {0, 1, $}</a:t>
            </a:r>
          </a:p>
        </p:txBody>
      </p:sp>
      <p:sp>
        <p:nvSpPr>
          <p:cNvPr id="86036" name="Text Box 20">
            <a:extLst>
              <a:ext uri="{FF2B5EF4-FFF2-40B4-BE49-F238E27FC236}">
                <a16:creationId xmlns:a16="http://schemas.microsoft.com/office/drawing/2014/main" id="{8AA2B610-1ED5-4904-9A0D-BCB5F9C53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</a:t>
            </a:r>
          </a:p>
        </p:txBody>
      </p:sp>
      <p:sp>
        <p:nvSpPr>
          <p:cNvPr id="86037" name="Text Box 21">
            <a:extLst>
              <a:ext uri="{FF2B5EF4-FFF2-40B4-BE49-F238E27FC236}">
                <a16:creationId xmlns:a16="http://schemas.microsoft.com/office/drawing/2014/main" id="{1DC0549A-05F2-4E3B-A01B-86166A96A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</a:t>
            </a:r>
          </a:p>
        </p:txBody>
      </p:sp>
      <p:sp>
        <p:nvSpPr>
          <p:cNvPr id="86038" name="Text Box 22">
            <a:extLst>
              <a:ext uri="{FF2B5EF4-FFF2-40B4-BE49-F238E27FC236}">
                <a16:creationId xmlns:a16="http://schemas.microsoft.com/office/drawing/2014/main" id="{071D8FA5-9946-42C2-AF5E-C61C06E7B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0</a:t>
            </a:r>
          </a:p>
        </p:txBody>
      </p:sp>
      <p:sp>
        <p:nvSpPr>
          <p:cNvPr id="364567" name="Text Box 23">
            <a:extLst>
              <a:ext uri="{FF2B5EF4-FFF2-40B4-BE49-F238E27FC236}">
                <a16:creationId xmlns:a16="http://schemas.microsoft.com/office/drawing/2014/main" id="{40D471EF-8C01-4E13-8A54-08CF936DD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0</a:t>
            </a:r>
          </a:p>
        </p:txBody>
      </p:sp>
      <p:sp>
        <p:nvSpPr>
          <p:cNvPr id="86040" name="Text Box 24">
            <a:extLst>
              <a:ext uri="{FF2B5EF4-FFF2-40B4-BE49-F238E27FC236}">
                <a16:creationId xmlns:a16="http://schemas.microsoft.com/office/drawing/2014/main" id="{AF8E74CF-293A-48C5-95A7-5EDC8CC67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410200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Stack contents: </a:t>
            </a:r>
          </a:p>
        </p:txBody>
      </p:sp>
      <p:sp>
        <p:nvSpPr>
          <p:cNvPr id="364569" name="Text Box 25">
            <a:extLst>
              <a:ext uri="{FF2B5EF4-FFF2-40B4-BE49-F238E27FC236}">
                <a16:creationId xmlns:a16="http://schemas.microsoft.com/office/drawing/2014/main" id="{16AA73DB-BBA7-4599-8DD2-0AEBF4186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0</a:t>
            </a:r>
          </a:p>
        </p:txBody>
      </p:sp>
      <p:sp>
        <p:nvSpPr>
          <p:cNvPr id="86042" name="Text Box 26">
            <a:extLst>
              <a:ext uri="{FF2B5EF4-FFF2-40B4-BE49-F238E27FC236}">
                <a16:creationId xmlns:a16="http://schemas.microsoft.com/office/drawing/2014/main" id="{B30FE5DD-53DA-41AF-AB2A-281AD405D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$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64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3645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36455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72E08665-9441-441A-BBBE-95C28EC4EE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NPDA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BE4E010E-2481-4CC6-A96C-CF28C84A03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0"/>
            <a:ext cx="1905000" cy="792163"/>
          </a:xfrm>
        </p:spPr>
        <p:txBody>
          <a:bodyPr/>
          <a:lstStyle/>
          <a:p>
            <a:pPr eaLnBrk="1" hangingPunct="1"/>
            <a:r>
              <a:rPr lang="en-US" altLang="en-US"/>
              <a:t>tape: </a:t>
            </a:r>
          </a:p>
        </p:txBody>
      </p:sp>
      <p:sp>
        <p:nvSpPr>
          <p:cNvPr id="87044" name="Oval 4">
            <a:extLst>
              <a:ext uri="{FF2B5EF4-FFF2-40B4-BE49-F238E27FC236}">
                <a16:creationId xmlns:a16="http://schemas.microsoft.com/office/drawing/2014/main" id="{F6C96463-3719-47A1-A7C6-9240129AA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286000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87045" name="Oval 5">
            <a:extLst>
              <a:ext uri="{FF2B5EF4-FFF2-40B4-BE49-F238E27FC236}">
                <a16:creationId xmlns:a16="http://schemas.microsoft.com/office/drawing/2014/main" id="{78BE6808-A1C6-40A7-82C9-F5FB27425F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052888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87046" name="Oval 6">
            <a:extLst>
              <a:ext uri="{FF2B5EF4-FFF2-40B4-BE49-F238E27FC236}">
                <a16:creationId xmlns:a16="http://schemas.microsoft.com/office/drawing/2014/main" id="{0C1EA6AC-C930-4C8E-881B-7CCC96E5F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286000"/>
            <a:ext cx="685800" cy="685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87047" name="Oval 7">
            <a:extLst>
              <a:ext uri="{FF2B5EF4-FFF2-40B4-BE49-F238E27FC236}">
                <a16:creationId xmlns:a16="http://schemas.microsoft.com/office/drawing/2014/main" id="{1A4D0746-A3FF-4797-B31C-C4E645AC1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052888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cxnSp>
        <p:nvCxnSpPr>
          <p:cNvPr id="87048" name="AutoShape 8">
            <a:extLst>
              <a:ext uri="{FF2B5EF4-FFF2-40B4-BE49-F238E27FC236}">
                <a16:creationId xmlns:a16="http://schemas.microsoft.com/office/drawing/2014/main" id="{CFE9CC1D-69EE-4E04-9B2B-89A6AEDD04FD}"/>
              </a:ext>
            </a:extLst>
          </p:cNvPr>
          <p:cNvCxnSpPr>
            <a:cxnSpLocks noChangeShapeType="1"/>
            <a:stCxn id="87044" idx="6"/>
            <a:endCxn id="87046" idx="2"/>
          </p:cNvCxnSpPr>
          <p:nvPr/>
        </p:nvCxnSpPr>
        <p:spPr bwMode="auto">
          <a:xfrm>
            <a:off x="3381375" y="2628900"/>
            <a:ext cx="2105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049" name="AutoShape 9">
            <a:extLst>
              <a:ext uri="{FF2B5EF4-FFF2-40B4-BE49-F238E27FC236}">
                <a16:creationId xmlns:a16="http://schemas.microsoft.com/office/drawing/2014/main" id="{F824680D-AD9C-47D3-A100-5AD095AEBED4}"/>
              </a:ext>
            </a:extLst>
          </p:cNvPr>
          <p:cNvCxnSpPr>
            <a:cxnSpLocks noChangeShapeType="1"/>
            <a:stCxn id="87046" idx="4"/>
            <a:endCxn id="87047" idx="0"/>
          </p:cNvCxnSpPr>
          <p:nvPr/>
        </p:nvCxnSpPr>
        <p:spPr bwMode="auto">
          <a:xfrm>
            <a:off x="5829300" y="2971800"/>
            <a:ext cx="0" cy="1081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050" name="AutoShape 10">
            <a:extLst>
              <a:ext uri="{FF2B5EF4-FFF2-40B4-BE49-F238E27FC236}">
                <a16:creationId xmlns:a16="http://schemas.microsoft.com/office/drawing/2014/main" id="{E9145241-FF2F-48F8-9182-1107651E4394}"/>
              </a:ext>
            </a:extLst>
          </p:cNvPr>
          <p:cNvCxnSpPr>
            <a:cxnSpLocks noChangeShapeType="1"/>
            <a:stCxn id="87047" idx="2"/>
            <a:endCxn id="87045" idx="6"/>
          </p:cNvCxnSpPr>
          <p:nvPr/>
        </p:nvCxnSpPr>
        <p:spPr bwMode="auto">
          <a:xfrm flipH="1">
            <a:off x="3381375" y="4395788"/>
            <a:ext cx="2105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6603" name="AutoShape 11">
            <a:extLst>
              <a:ext uri="{FF2B5EF4-FFF2-40B4-BE49-F238E27FC236}">
                <a16:creationId xmlns:a16="http://schemas.microsoft.com/office/drawing/2014/main" id="{2D06CAD3-7C85-433D-9EA1-90B215BA6F56}"/>
              </a:ext>
            </a:extLst>
          </p:cNvPr>
          <p:cNvCxnSpPr>
            <a:cxnSpLocks noChangeShapeType="1"/>
            <a:stCxn id="87046" idx="7"/>
            <a:endCxn id="87046" idx="6"/>
          </p:cNvCxnSpPr>
          <p:nvPr/>
        </p:nvCxnSpPr>
        <p:spPr bwMode="auto">
          <a:xfrm rot="5400000" flipV="1">
            <a:off x="6000750" y="2457451"/>
            <a:ext cx="242887" cy="100012"/>
          </a:xfrm>
          <a:prstGeom prst="curvedConnector4">
            <a:avLst>
              <a:gd name="adj1" fmla="val -135296"/>
              <a:gd name="adj2" fmla="val 3285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052" name="AutoShape 12">
            <a:extLst>
              <a:ext uri="{FF2B5EF4-FFF2-40B4-BE49-F238E27FC236}">
                <a16:creationId xmlns:a16="http://schemas.microsoft.com/office/drawing/2014/main" id="{4737794D-5656-4934-83E7-213717857743}"/>
              </a:ext>
            </a:extLst>
          </p:cNvPr>
          <p:cNvCxnSpPr>
            <a:cxnSpLocks noChangeShapeType="1"/>
            <a:stCxn id="87047" idx="6"/>
            <a:endCxn id="87047" idx="5"/>
          </p:cNvCxnSpPr>
          <p:nvPr/>
        </p:nvCxnSpPr>
        <p:spPr bwMode="auto">
          <a:xfrm flipH="1">
            <a:off x="6072188" y="4395788"/>
            <a:ext cx="100012" cy="242887"/>
          </a:xfrm>
          <a:prstGeom prst="curvedConnector4">
            <a:avLst>
              <a:gd name="adj1" fmla="val -228569"/>
              <a:gd name="adj2" fmla="val 23529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053" name="Text Box 13">
            <a:extLst>
              <a:ext uri="{FF2B5EF4-FFF2-40B4-BE49-F238E27FC236}">
                <a16:creationId xmlns:a16="http://schemas.microsoft.com/office/drawing/2014/main" id="{66CC9599-787D-43F9-81BE-C99111A56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2701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,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$</a:t>
            </a:r>
            <a:endParaRPr lang="el-GR" altLang="en-US" sz="2000">
              <a:cs typeface="Arial" panose="020B0604020202020204" pitchFamily="34" charset="0"/>
            </a:endParaRPr>
          </a:p>
        </p:txBody>
      </p:sp>
      <p:sp>
        <p:nvSpPr>
          <p:cNvPr id="87054" name="Text Box 14">
            <a:extLst>
              <a:ext uri="{FF2B5EF4-FFF2-40B4-BE49-F238E27FC236}">
                <a16:creationId xmlns:a16="http://schemas.microsoft.com/office/drawing/2014/main" id="{8CA88D22-7861-421D-97E2-26B7EA5343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037013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, $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</a:p>
        </p:txBody>
      </p:sp>
      <p:sp>
        <p:nvSpPr>
          <p:cNvPr id="87055" name="Text Box 15">
            <a:extLst>
              <a:ext uri="{FF2B5EF4-FFF2-40B4-BE49-F238E27FC236}">
                <a16:creationId xmlns:a16="http://schemas.microsoft.com/office/drawing/2014/main" id="{9F44F92B-CF99-4259-8F31-66EB451B47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2607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cs typeface="Arial" panose="020B0604020202020204" pitchFamily="34" charset="0"/>
              </a:rPr>
              <a:t>1, 0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</a:p>
        </p:txBody>
      </p:sp>
      <p:sp>
        <p:nvSpPr>
          <p:cNvPr id="87056" name="Text Box 16">
            <a:extLst>
              <a:ext uri="{FF2B5EF4-FFF2-40B4-BE49-F238E27FC236}">
                <a16:creationId xmlns:a16="http://schemas.microsoft.com/office/drawing/2014/main" id="{5A2194CA-6524-452A-9130-47A6B9A7D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8891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cs typeface="Arial" panose="020B0604020202020204" pitchFamily="34" charset="0"/>
              </a:rPr>
              <a:t>0,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0</a:t>
            </a:r>
            <a:endParaRPr lang="el-GR" altLang="en-US" sz="2000">
              <a:cs typeface="Arial" panose="020B0604020202020204" pitchFamily="34" charset="0"/>
            </a:endParaRPr>
          </a:p>
        </p:txBody>
      </p:sp>
      <p:sp>
        <p:nvSpPr>
          <p:cNvPr id="87057" name="Text Box 17">
            <a:extLst>
              <a:ext uri="{FF2B5EF4-FFF2-40B4-BE49-F238E27FC236}">
                <a16:creationId xmlns:a16="http://schemas.microsoft.com/office/drawing/2014/main" id="{C4B51C8B-4046-4545-83A8-6A3D28A73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646613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cs typeface="Arial" panose="020B0604020202020204" pitchFamily="34" charset="0"/>
              </a:rPr>
              <a:t>1, 0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</a:p>
        </p:txBody>
      </p:sp>
      <p:cxnSp>
        <p:nvCxnSpPr>
          <p:cNvPr id="87058" name="AutoShape 18">
            <a:extLst>
              <a:ext uri="{FF2B5EF4-FFF2-40B4-BE49-F238E27FC236}">
                <a16:creationId xmlns:a16="http://schemas.microsoft.com/office/drawing/2014/main" id="{38B2D1B8-A61B-438A-A0B7-01674BAC45B5}"/>
              </a:ext>
            </a:extLst>
          </p:cNvPr>
          <p:cNvCxnSpPr>
            <a:cxnSpLocks noChangeShapeType="1"/>
            <a:endCxn id="87044" idx="2"/>
          </p:cNvCxnSpPr>
          <p:nvPr/>
        </p:nvCxnSpPr>
        <p:spPr bwMode="auto">
          <a:xfrm>
            <a:off x="2057400" y="2590800"/>
            <a:ext cx="581025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059" name="Text Box 19">
            <a:extLst>
              <a:ext uri="{FF2B5EF4-FFF2-40B4-BE49-F238E27FC236}">
                <a16:creationId xmlns:a16="http://schemas.microsoft.com/office/drawing/2014/main" id="{9F0DC772-EB69-4212-BFC6-1D27B94C9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04913"/>
            <a:ext cx="24384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n-US" sz="2400">
                <a:cs typeface="Arial" panose="020B0604020202020204" pitchFamily="34" charset="0"/>
              </a:rPr>
              <a:t>Σ</a:t>
            </a:r>
            <a:r>
              <a:rPr lang="en-US" altLang="en-US" sz="2400">
                <a:cs typeface="Arial" panose="020B0604020202020204" pitchFamily="34" charset="0"/>
              </a:rPr>
              <a:t> = {0, 1}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400">
                <a:cs typeface="Arial" panose="020B0604020202020204" pitchFamily="34" charset="0"/>
                <a:sym typeface="Symbol" panose="05050102010706020507" pitchFamily="18" charset="2"/>
              </a:rPr>
              <a:t> = {0, 1, $}</a:t>
            </a:r>
          </a:p>
        </p:txBody>
      </p:sp>
      <p:sp>
        <p:nvSpPr>
          <p:cNvPr id="87060" name="Text Box 20">
            <a:extLst>
              <a:ext uri="{FF2B5EF4-FFF2-40B4-BE49-F238E27FC236}">
                <a16:creationId xmlns:a16="http://schemas.microsoft.com/office/drawing/2014/main" id="{BA191F09-85CA-4596-8E22-24CAB6FB69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</a:t>
            </a:r>
          </a:p>
        </p:txBody>
      </p:sp>
      <p:sp>
        <p:nvSpPr>
          <p:cNvPr id="87061" name="Text Box 21">
            <a:extLst>
              <a:ext uri="{FF2B5EF4-FFF2-40B4-BE49-F238E27FC236}">
                <a16:creationId xmlns:a16="http://schemas.microsoft.com/office/drawing/2014/main" id="{F301ECCE-BE8B-4204-A83B-ED83B107B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</a:t>
            </a:r>
          </a:p>
        </p:txBody>
      </p:sp>
      <p:sp>
        <p:nvSpPr>
          <p:cNvPr id="366614" name="Text Box 22">
            <a:extLst>
              <a:ext uri="{FF2B5EF4-FFF2-40B4-BE49-F238E27FC236}">
                <a16:creationId xmlns:a16="http://schemas.microsoft.com/office/drawing/2014/main" id="{2781BB36-CF7E-4BEE-A8ED-AC8544AD5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0</a:t>
            </a:r>
          </a:p>
        </p:txBody>
      </p:sp>
      <p:sp>
        <p:nvSpPr>
          <p:cNvPr id="87063" name="Text Box 23">
            <a:extLst>
              <a:ext uri="{FF2B5EF4-FFF2-40B4-BE49-F238E27FC236}">
                <a16:creationId xmlns:a16="http://schemas.microsoft.com/office/drawing/2014/main" id="{1174AC81-E4A6-473A-A28F-D19020A6D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87064" name="Text Box 24">
            <a:extLst>
              <a:ext uri="{FF2B5EF4-FFF2-40B4-BE49-F238E27FC236}">
                <a16:creationId xmlns:a16="http://schemas.microsoft.com/office/drawing/2014/main" id="{4E9E863B-BE98-4342-B330-CEABBCDE4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410200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Stack contents: </a:t>
            </a:r>
          </a:p>
        </p:txBody>
      </p:sp>
      <p:sp>
        <p:nvSpPr>
          <p:cNvPr id="87065" name="Text Box 25">
            <a:extLst>
              <a:ext uri="{FF2B5EF4-FFF2-40B4-BE49-F238E27FC236}">
                <a16:creationId xmlns:a16="http://schemas.microsoft.com/office/drawing/2014/main" id="{82E9F1A1-9C25-4B49-A510-BDF205073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0</a:t>
            </a:r>
          </a:p>
        </p:txBody>
      </p:sp>
      <p:sp>
        <p:nvSpPr>
          <p:cNvPr id="87066" name="Text Box 26">
            <a:extLst>
              <a:ext uri="{FF2B5EF4-FFF2-40B4-BE49-F238E27FC236}">
                <a16:creationId xmlns:a16="http://schemas.microsoft.com/office/drawing/2014/main" id="{C8EEEE72-0DB8-481F-A21C-FEA6B09BA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$</a:t>
            </a:r>
          </a:p>
        </p:txBody>
      </p:sp>
      <p:sp>
        <p:nvSpPr>
          <p:cNvPr id="366619" name="Text Box 27">
            <a:extLst>
              <a:ext uri="{FF2B5EF4-FFF2-40B4-BE49-F238E27FC236}">
                <a16:creationId xmlns:a16="http://schemas.microsoft.com/office/drawing/2014/main" id="{299A1E64-8943-4A04-B0B9-40FB3DEED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66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indefinite"/>
                                        <p:tgtEl>
                                          <p:spTgt spid="3666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indefinite"/>
                                        <p:tgtEl>
                                          <p:spTgt spid="36660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2458090D-1251-4EEB-BD82-AED2085EEB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NPDA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16461C44-FE8B-4799-B565-44DE159E10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0"/>
            <a:ext cx="1905000" cy="792163"/>
          </a:xfrm>
        </p:spPr>
        <p:txBody>
          <a:bodyPr/>
          <a:lstStyle/>
          <a:p>
            <a:pPr eaLnBrk="1" hangingPunct="1"/>
            <a:r>
              <a:rPr lang="en-US" altLang="en-US"/>
              <a:t>tape: </a:t>
            </a:r>
          </a:p>
        </p:txBody>
      </p:sp>
      <p:sp>
        <p:nvSpPr>
          <p:cNvPr id="88068" name="Oval 4">
            <a:extLst>
              <a:ext uri="{FF2B5EF4-FFF2-40B4-BE49-F238E27FC236}">
                <a16:creationId xmlns:a16="http://schemas.microsoft.com/office/drawing/2014/main" id="{2B9385CD-8133-4099-A96F-9066703DE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286000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88069" name="Oval 5">
            <a:extLst>
              <a:ext uri="{FF2B5EF4-FFF2-40B4-BE49-F238E27FC236}">
                <a16:creationId xmlns:a16="http://schemas.microsoft.com/office/drawing/2014/main" id="{5F8962D9-65D4-4636-B880-B240B9C11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052888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368646" name="Oval 6">
            <a:extLst>
              <a:ext uri="{FF2B5EF4-FFF2-40B4-BE49-F238E27FC236}">
                <a16:creationId xmlns:a16="http://schemas.microsoft.com/office/drawing/2014/main" id="{8073B739-4EB4-4771-A941-E48D16AC5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286000"/>
            <a:ext cx="685800" cy="685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368647" name="Oval 7">
            <a:extLst>
              <a:ext uri="{FF2B5EF4-FFF2-40B4-BE49-F238E27FC236}">
                <a16:creationId xmlns:a16="http://schemas.microsoft.com/office/drawing/2014/main" id="{B8E15D57-24C5-4C5A-BB68-09F187BD8F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052888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cxnSp>
        <p:nvCxnSpPr>
          <p:cNvPr id="88072" name="AutoShape 8">
            <a:extLst>
              <a:ext uri="{FF2B5EF4-FFF2-40B4-BE49-F238E27FC236}">
                <a16:creationId xmlns:a16="http://schemas.microsoft.com/office/drawing/2014/main" id="{6EEA3A3E-7481-4DA1-9143-0BE42DBBAC56}"/>
              </a:ext>
            </a:extLst>
          </p:cNvPr>
          <p:cNvCxnSpPr>
            <a:cxnSpLocks noChangeShapeType="1"/>
            <a:stCxn id="88068" idx="6"/>
            <a:endCxn id="368646" idx="2"/>
          </p:cNvCxnSpPr>
          <p:nvPr/>
        </p:nvCxnSpPr>
        <p:spPr bwMode="auto">
          <a:xfrm>
            <a:off x="3381375" y="2628900"/>
            <a:ext cx="2105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649" name="AutoShape 9">
            <a:extLst>
              <a:ext uri="{FF2B5EF4-FFF2-40B4-BE49-F238E27FC236}">
                <a16:creationId xmlns:a16="http://schemas.microsoft.com/office/drawing/2014/main" id="{E913E5B7-A8E5-4260-BDEC-5F28E5EFCDB7}"/>
              </a:ext>
            </a:extLst>
          </p:cNvPr>
          <p:cNvCxnSpPr>
            <a:cxnSpLocks noChangeShapeType="1"/>
            <a:stCxn id="368646" idx="4"/>
            <a:endCxn id="368647" idx="0"/>
          </p:cNvCxnSpPr>
          <p:nvPr/>
        </p:nvCxnSpPr>
        <p:spPr bwMode="auto">
          <a:xfrm>
            <a:off x="5829300" y="2971800"/>
            <a:ext cx="0" cy="1081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074" name="AutoShape 10">
            <a:extLst>
              <a:ext uri="{FF2B5EF4-FFF2-40B4-BE49-F238E27FC236}">
                <a16:creationId xmlns:a16="http://schemas.microsoft.com/office/drawing/2014/main" id="{15B51BFC-3071-458C-BE4E-3FA36FAC4CE7}"/>
              </a:ext>
            </a:extLst>
          </p:cNvPr>
          <p:cNvCxnSpPr>
            <a:cxnSpLocks noChangeShapeType="1"/>
            <a:stCxn id="368647" idx="2"/>
            <a:endCxn id="88069" idx="6"/>
          </p:cNvCxnSpPr>
          <p:nvPr/>
        </p:nvCxnSpPr>
        <p:spPr bwMode="auto">
          <a:xfrm flipH="1">
            <a:off x="3381375" y="4395788"/>
            <a:ext cx="2105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075" name="AutoShape 11">
            <a:extLst>
              <a:ext uri="{FF2B5EF4-FFF2-40B4-BE49-F238E27FC236}">
                <a16:creationId xmlns:a16="http://schemas.microsoft.com/office/drawing/2014/main" id="{84930BAD-F838-414B-A64D-59764F3B8302}"/>
              </a:ext>
            </a:extLst>
          </p:cNvPr>
          <p:cNvCxnSpPr>
            <a:cxnSpLocks noChangeShapeType="1"/>
            <a:stCxn id="368646" idx="7"/>
            <a:endCxn id="368646" idx="6"/>
          </p:cNvCxnSpPr>
          <p:nvPr/>
        </p:nvCxnSpPr>
        <p:spPr bwMode="auto">
          <a:xfrm rot="5400000" flipV="1">
            <a:off x="6000750" y="2457451"/>
            <a:ext cx="242887" cy="100012"/>
          </a:xfrm>
          <a:prstGeom prst="curvedConnector4">
            <a:avLst>
              <a:gd name="adj1" fmla="val -135296"/>
              <a:gd name="adj2" fmla="val 3285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076" name="AutoShape 12">
            <a:extLst>
              <a:ext uri="{FF2B5EF4-FFF2-40B4-BE49-F238E27FC236}">
                <a16:creationId xmlns:a16="http://schemas.microsoft.com/office/drawing/2014/main" id="{4D69C1A7-BE9D-4D33-A183-CEFA72BF1FBD}"/>
              </a:ext>
            </a:extLst>
          </p:cNvPr>
          <p:cNvCxnSpPr>
            <a:cxnSpLocks noChangeShapeType="1"/>
            <a:stCxn id="368647" idx="6"/>
            <a:endCxn id="368647" idx="5"/>
          </p:cNvCxnSpPr>
          <p:nvPr/>
        </p:nvCxnSpPr>
        <p:spPr bwMode="auto">
          <a:xfrm flipH="1">
            <a:off x="6072188" y="4395788"/>
            <a:ext cx="100012" cy="242887"/>
          </a:xfrm>
          <a:prstGeom prst="curvedConnector4">
            <a:avLst>
              <a:gd name="adj1" fmla="val -228569"/>
              <a:gd name="adj2" fmla="val 23529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077" name="Text Box 13">
            <a:extLst>
              <a:ext uri="{FF2B5EF4-FFF2-40B4-BE49-F238E27FC236}">
                <a16:creationId xmlns:a16="http://schemas.microsoft.com/office/drawing/2014/main" id="{1D865496-5484-428C-A909-9D7764272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2701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,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$</a:t>
            </a:r>
            <a:endParaRPr lang="el-GR" altLang="en-US" sz="2000">
              <a:cs typeface="Arial" panose="020B0604020202020204" pitchFamily="34" charset="0"/>
            </a:endParaRPr>
          </a:p>
        </p:txBody>
      </p:sp>
      <p:sp>
        <p:nvSpPr>
          <p:cNvPr id="88078" name="Text Box 14">
            <a:extLst>
              <a:ext uri="{FF2B5EF4-FFF2-40B4-BE49-F238E27FC236}">
                <a16:creationId xmlns:a16="http://schemas.microsoft.com/office/drawing/2014/main" id="{F6F4FC6B-0E6F-43A2-9D1F-45F3C22A8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037013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, $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</a:p>
        </p:txBody>
      </p:sp>
      <p:sp>
        <p:nvSpPr>
          <p:cNvPr id="88079" name="Text Box 15">
            <a:extLst>
              <a:ext uri="{FF2B5EF4-FFF2-40B4-BE49-F238E27FC236}">
                <a16:creationId xmlns:a16="http://schemas.microsoft.com/office/drawing/2014/main" id="{1044367C-01B1-444E-8B63-3B7CEB3CA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2607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cs typeface="Arial" panose="020B0604020202020204" pitchFamily="34" charset="0"/>
              </a:rPr>
              <a:t>1, 0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</a:p>
        </p:txBody>
      </p:sp>
      <p:sp>
        <p:nvSpPr>
          <p:cNvPr id="88080" name="Text Box 16">
            <a:extLst>
              <a:ext uri="{FF2B5EF4-FFF2-40B4-BE49-F238E27FC236}">
                <a16:creationId xmlns:a16="http://schemas.microsoft.com/office/drawing/2014/main" id="{515268DD-DE2E-419A-8929-0AFF08A80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8891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cs typeface="Arial" panose="020B0604020202020204" pitchFamily="34" charset="0"/>
              </a:rPr>
              <a:t>0,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0</a:t>
            </a:r>
            <a:endParaRPr lang="el-GR" altLang="en-US" sz="2000">
              <a:cs typeface="Arial" panose="020B0604020202020204" pitchFamily="34" charset="0"/>
            </a:endParaRPr>
          </a:p>
        </p:txBody>
      </p:sp>
      <p:sp>
        <p:nvSpPr>
          <p:cNvPr id="88081" name="Text Box 17">
            <a:extLst>
              <a:ext uri="{FF2B5EF4-FFF2-40B4-BE49-F238E27FC236}">
                <a16:creationId xmlns:a16="http://schemas.microsoft.com/office/drawing/2014/main" id="{74568B8B-9A69-46A1-AC98-1828ED969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646613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cs typeface="Arial" panose="020B0604020202020204" pitchFamily="34" charset="0"/>
              </a:rPr>
              <a:t>1, 0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</a:p>
        </p:txBody>
      </p:sp>
      <p:cxnSp>
        <p:nvCxnSpPr>
          <p:cNvPr id="88082" name="AutoShape 18">
            <a:extLst>
              <a:ext uri="{FF2B5EF4-FFF2-40B4-BE49-F238E27FC236}">
                <a16:creationId xmlns:a16="http://schemas.microsoft.com/office/drawing/2014/main" id="{F3C07141-C0E8-4272-9E07-93891F874665}"/>
              </a:ext>
            </a:extLst>
          </p:cNvPr>
          <p:cNvCxnSpPr>
            <a:cxnSpLocks noChangeShapeType="1"/>
            <a:endCxn id="88068" idx="2"/>
          </p:cNvCxnSpPr>
          <p:nvPr/>
        </p:nvCxnSpPr>
        <p:spPr bwMode="auto">
          <a:xfrm>
            <a:off x="2057400" y="2590800"/>
            <a:ext cx="581025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083" name="Text Box 19">
            <a:extLst>
              <a:ext uri="{FF2B5EF4-FFF2-40B4-BE49-F238E27FC236}">
                <a16:creationId xmlns:a16="http://schemas.microsoft.com/office/drawing/2014/main" id="{73CB6168-6582-46E3-8A94-31DDB559C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04913"/>
            <a:ext cx="24384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n-US" sz="2400">
                <a:cs typeface="Arial" panose="020B0604020202020204" pitchFamily="34" charset="0"/>
              </a:rPr>
              <a:t>Σ</a:t>
            </a:r>
            <a:r>
              <a:rPr lang="en-US" altLang="en-US" sz="2400">
                <a:cs typeface="Arial" panose="020B0604020202020204" pitchFamily="34" charset="0"/>
              </a:rPr>
              <a:t> = {0, 1}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400">
                <a:cs typeface="Arial" panose="020B0604020202020204" pitchFamily="34" charset="0"/>
                <a:sym typeface="Symbol" panose="05050102010706020507" pitchFamily="18" charset="2"/>
              </a:rPr>
              <a:t> = {0, 1, $}</a:t>
            </a:r>
          </a:p>
        </p:txBody>
      </p:sp>
      <p:sp>
        <p:nvSpPr>
          <p:cNvPr id="368660" name="Text Box 20">
            <a:extLst>
              <a:ext uri="{FF2B5EF4-FFF2-40B4-BE49-F238E27FC236}">
                <a16:creationId xmlns:a16="http://schemas.microsoft.com/office/drawing/2014/main" id="{5B040EB1-F73A-46CC-A983-B5AB40B07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</a:t>
            </a:r>
          </a:p>
        </p:txBody>
      </p:sp>
      <p:sp>
        <p:nvSpPr>
          <p:cNvPr id="88085" name="Text Box 21">
            <a:extLst>
              <a:ext uri="{FF2B5EF4-FFF2-40B4-BE49-F238E27FC236}">
                <a16:creationId xmlns:a16="http://schemas.microsoft.com/office/drawing/2014/main" id="{C9B50348-E342-49F1-B0B8-0953C89F2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</a:t>
            </a:r>
          </a:p>
        </p:txBody>
      </p:sp>
      <p:sp>
        <p:nvSpPr>
          <p:cNvPr id="88086" name="Text Box 22">
            <a:extLst>
              <a:ext uri="{FF2B5EF4-FFF2-40B4-BE49-F238E27FC236}">
                <a16:creationId xmlns:a16="http://schemas.microsoft.com/office/drawing/2014/main" id="{85E066C9-BA54-4FF5-87A8-2B74F56D6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88087" name="Text Box 23">
            <a:extLst>
              <a:ext uri="{FF2B5EF4-FFF2-40B4-BE49-F238E27FC236}">
                <a16:creationId xmlns:a16="http://schemas.microsoft.com/office/drawing/2014/main" id="{22F1EC53-578E-48B0-A64D-001EC4018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88088" name="Text Box 24">
            <a:extLst>
              <a:ext uri="{FF2B5EF4-FFF2-40B4-BE49-F238E27FC236}">
                <a16:creationId xmlns:a16="http://schemas.microsoft.com/office/drawing/2014/main" id="{73415009-8F2B-4726-B186-F1DF0B862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410200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Stack contents: </a:t>
            </a:r>
          </a:p>
        </p:txBody>
      </p:sp>
      <p:sp>
        <p:nvSpPr>
          <p:cNvPr id="88089" name="Text Box 25">
            <a:extLst>
              <a:ext uri="{FF2B5EF4-FFF2-40B4-BE49-F238E27FC236}">
                <a16:creationId xmlns:a16="http://schemas.microsoft.com/office/drawing/2014/main" id="{1F880A0F-B8CB-49EC-9714-0BAFAB258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0</a:t>
            </a:r>
          </a:p>
        </p:txBody>
      </p:sp>
      <p:sp>
        <p:nvSpPr>
          <p:cNvPr id="88090" name="Text Box 26">
            <a:extLst>
              <a:ext uri="{FF2B5EF4-FFF2-40B4-BE49-F238E27FC236}">
                <a16:creationId xmlns:a16="http://schemas.microsoft.com/office/drawing/2014/main" id="{930D5C68-5FAA-4868-BE61-19D5E3FA60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$</a:t>
            </a:r>
          </a:p>
        </p:txBody>
      </p:sp>
      <p:sp>
        <p:nvSpPr>
          <p:cNvPr id="368667" name="Text Box 27">
            <a:extLst>
              <a:ext uri="{FF2B5EF4-FFF2-40B4-BE49-F238E27FC236}">
                <a16:creationId xmlns:a16="http://schemas.microsoft.com/office/drawing/2014/main" id="{6B07125F-D4CF-4CFC-A2B8-5DCA08BDB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6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3686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36864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/>
                                        <p:tgtEl>
                                          <p:spTgt spid="3686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3686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3686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/>
                                        <p:tgtEl>
                                          <p:spTgt spid="3686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3686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3686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7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5CFC8ACC-55D5-4EFD-9BAB-7EBE0A31D2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NPDA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C7BA2D76-1A1A-479F-B6D3-675009807E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0"/>
            <a:ext cx="1905000" cy="792163"/>
          </a:xfrm>
        </p:spPr>
        <p:txBody>
          <a:bodyPr/>
          <a:lstStyle/>
          <a:p>
            <a:pPr eaLnBrk="1" hangingPunct="1"/>
            <a:r>
              <a:rPr lang="en-US" altLang="en-US"/>
              <a:t>tape: </a:t>
            </a:r>
          </a:p>
        </p:txBody>
      </p:sp>
      <p:sp>
        <p:nvSpPr>
          <p:cNvPr id="89092" name="Oval 4">
            <a:extLst>
              <a:ext uri="{FF2B5EF4-FFF2-40B4-BE49-F238E27FC236}">
                <a16:creationId xmlns:a16="http://schemas.microsoft.com/office/drawing/2014/main" id="{DFAF0BD6-610D-4860-A148-89E6DA754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286000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89093" name="Oval 5">
            <a:extLst>
              <a:ext uri="{FF2B5EF4-FFF2-40B4-BE49-F238E27FC236}">
                <a16:creationId xmlns:a16="http://schemas.microsoft.com/office/drawing/2014/main" id="{54FD5DAA-CF6C-4CFC-96F3-636FA5DEF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052888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89094" name="Oval 6">
            <a:extLst>
              <a:ext uri="{FF2B5EF4-FFF2-40B4-BE49-F238E27FC236}">
                <a16:creationId xmlns:a16="http://schemas.microsoft.com/office/drawing/2014/main" id="{4AD64C8B-0F39-4962-9756-0AB8A60A9A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2860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89095" name="Oval 7">
            <a:extLst>
              <a:ext uri="{FF2B5EF4-FFF2-40B4-BE49-F238E27FC236}">
                <a16:creationId xmlns:a16="http://schemas.microsoft.com/office/drawing/2014/main" id="{B3FE6768-8B22-4DBA-9DEF-1D72B2EF4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052888"/>
            <a:ext cx="685800" cy="685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cxnSp>
        <p:nvCxnSpPr>
          <p:cNvPr id="89096" name="AutoShape 8">
            <a:extLst>
              <a:ext uri="{FF2B5EF4-FFF2-40B4-BE49-F238E27FC236}">
                <a16:creationId xmlns:a16="http://schemas.microsoft.com/office/drawing/2014/main" id="{16CC792F-66CE-487E-A183-4AC148B6E563}"/>
              </a:ext>
            </a:extLst>
          </p:cNvPr>
          <p:cNvCxnSpPr>
            <a:cxnSpLocks noChangeShapeType="1"/>
            <a:stCxn id="89092" idx="6"/>
            <a:endCxn id="89094" idx="2"/>
          </p:cNvCxnSpPr>
          <p:nvPr/>
        </p:nvCxnSpPr>
        <p:spPr bwMode="auto">
          <a:xfrm>
            <a:off x="3381375" y="2628900"/>
            <a:ext cx="2105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097" name="AutoShape 9">
            <a:extLst>
              <a:ext uri="{FF2B5EF4-FFF2-40B4-BE49-F238E27FC236}">
                <a16:creationId xmlns:a16="http://schemas.microsoft.com/office/drawing/2014/main" id="{976E1DDA-26F3-4598-A7F8-4D1846A767A0}"/>
              </a:ext>
            </a:extLst>
          </p:cNvPr>
          <p:cNvCxnSpPr>
            <a:cxnSpLocks noChangeShapeType="1"/>
            <a:stCxn id="89094" idx="4"/>
            <a:endCxn id="89095" idx="0"/>
          </p:cNvCxnSpPr>
          <p:nvPr/>
        </p:nvCxnSpPr>
        <p:spPr bwMode="auto">
          <a:xfrm>
            <a:off x="5829300" y="2971800"/>
            <a:ext cx="0" cy="1081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098" name="AutoShape 10">
            <a:extLst>
              <a:ext uri="{FF2B5EF4-FFF2-40B4-BE49-F238E27FC236}">
                <a16:creationId xmlns:a16="http://schemas.microsoft.com/office/drawing/2014/main" id="{714B9CAA-88BA-44A6-AB16-7A358684DBF2}"/>
              </a:ext>
            </a:extLst>
          </p:cNvPr>
          <p:cNvCxnSpPr>
            <a:cxnSpLocks noChangeShapeType="1"/>
            <a:stCxn id="89095" idx="2"/>
            <a:endCxn id="89093" idx="6"/>
          </p:cNvCxnSpPr>
          <p:nvPr/>
        </p:nvCxnSpPr>
        <p:spPr bwMode="auto">
          <a:xfrm flipH="1">
            <a:off x="3381375" y="4395788"/>
            <a:ext cx="2105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099" name="AutoShape 11">
            <a:extLst>
              <a:ext uri="{FF2B5EF4-FFF2-40B4-BE49-F238E27FC236}">
                <a16:creationId xmlns:a16="http://schemas.microsoft.com/office/drawing/2014/main" id="{488D10D6-F817-45A7-83BB-74798C6BEE3F}"/>
              </a:ext>
            </a:extLst>
          </p:cNvPr>
          <p:cNvCxnSpPr>
            <a:cxnSpLocks noChangeShapeType="1"/>
            <a:stCxn id="89094" idx="7"/>
            <a:endCxn id="89094" idx="6"/>
          </p:cNvCxnSpPr>
          <p:nvPr/>
        </p:nvCxnSpPr>
        <p:spPr bwMode="auto">
          <a:xfrm rot="5400000" flipV="1">
            <a:off x="6000750" y="2457451"/>
            <a:ext cx="242887" cy="100012"/>
          </a:xfrm>
          <a:prstGeom prst="curvedConnector4">
            <a:avLst>
              <a:gd name="adj1" fmla="val -135296"/>
              <a:gd name="adj2" fmla="val 3285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0700" name="AutoShape 12">
            <a:extLst>
              <a:ext uri="{FF2B5EF4-FFF2-40B4-BE49-F238E27FC236}">
                <a16:creationId xmlns:a16="http://schemas.microsoft.com/office/drawing/2014/main" id="{EB4D701E-5196-4143-887A-968784958C84}"/>
              </a:ext>
            </a:extLst>
          </p:cNvPr>
          <p:cNvCxnSpPr>
            <a:cxnSpLocks noChangeShapeType="1"/>
            <a:stCxn id="89095" idx="6"/>
            <a:endCxn id="89095" idx="5"/>
          </p:cNvCxnSpPr>
          <p:nvPr/>
        </p:nvCxnSpPr>
        <p:spPr bwMode="auto">
          <a:xfrm flipH="1">
            <a:off x="6072188" y="4395788"/>
            <a:ext cx="100012" cy="242887"/>
          </a:xfrm>
          <a:prstGeom prst="curvedConnector4">
            <a:avLst>
              <a:gd name="adj1" fmla="val -228569"/>
              <a:gd name="adj2" fmla="val 23529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101" name="Text Box 13">
            <a:extLst>
              <a:ext uri="{FF2B5EF4-FFF2-40B4-BE49-F238E27FC236}">
                <a16:creationId xmlns:a16="http://schemas.microsoft.com/office/drawing/2014/main" id="{6672DC93-DAE9-4CA6-A570-CEFF9E8BC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2701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,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$</a:t>
            </a:r>
            <a:endParaRPr lang="el-GR" altLang="en-US" sz="2000">
              <a:cs typeface="Arial" panose="020B0604020202020204" pitchFamily="34" charset="0"/>
            </a:endParaRPr>
          </a:p>
        </p:txBody>
      </p:sp>
      <p:sp>
        <p:nvSpPr>
          <p:cNvPr id="89102" name="Text Box 14">
            <a:extLst>
              <a:ext uri="{FF2B5EF4-FFF2-40B4-BE49-F238E27FC236}">
                <a16:creationId xmlns:a16="http://schemas.microsoft.com/office/drawing/2014/main" id="{595C561E-D578-4918-9E4A-E7CF2C469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037013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, $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</a:p>
        </p:txBody>
      </p:sp>
      <p:sp>
        <p:nvSpPr>
          <p:cNvPr id="89103" name="Text Box 15">
            <a:extLst>
              <a:ext uri="{FF2B5EF4-FFF2-40B4-BE49-F238E27FC236}">
                <a16:creationId xmlns:a16="http://schemas.microsoft.com/office/drawing/2014/main" id="{C6F9C40A-5D49-42A1-99FD-15779F3EF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2607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cs typeface="Arial" panose="020B0604020202020204" pitchFamily="34" charset="0"/>
              </a:rPr>
              <a:t>1, 0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</a:p>
        </p:txBody>
      </p:sp>
      <p:sp>
        <p:nvSpPr>
          <p:cNvPr id="89104" name="Text Box 16">
            <a:extLst>
              <a:ext uri="{FF2B5EF4-FFF2-40B4-BE49-F238E27FC236}">
                <a16:creationId xmlns:a16="http://schemas.microsoft.com/office/drawing/2014/main" id="{218ED81D-0FC4-428F-A7A1-D6A646903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8891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cs typeface="Arial" panose="020B0604020202020204" pitchFamily="34" charset="0"/>
              </a:rPr>
              <a:t>0,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0</a:t>
            </a:r>
            <a:endParaRPr lang="el-GR" altLang="en-US" sz="2000">
              <a:cs typeface="Arial" panose="020B0604020202020204" pitchFamily="34" charset="0"/>
            </a:endParaRPr>
          </a:p>
        </p:txBody>
      </p:sp>
      <p:sp>
        <p:nvSpPr>
          <p:cNvPr id="89105" name="Text Box 17">
            <a:extLst>
              <a:ext uri="{FF2B5EF4-FFF2-40B4-BE49-F238E27FC236}">
                <a16:creationId xmlns:a16="http://schemas.microsoft.com/office/drawing/2014/main" id="{7297C8EF-A579-4486-BCC0-31EBDBD78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646613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cs typeface="Arial" panose="020B0604020202020204" pitchFamily="34" charset="0"/>
              </a:rPr>
              <a:t>1, 0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</a:p>
        </p:txBody>
      </p:sp>
      <p:cxnSp>
        <p:nvCxnSpPr>
          <p:cNvPr id="89106" name="AutoShape 18">
            <a:extLst>
              <a:ext uri="{FF2B5EF4-FFF2-40B4-BE49-F238E27FC236}">
                <a16:creationId xmlns:a16="http://schemas.microsoft.com/office/drawing/2014/main" id="{B9B32591-297F-4DC3-9EE6-5338E017E0CA}"/>
              </a:ext>
            </a:extLst>
          </p:cNvPr>
          <p:cNvCxnSpPr>
            <a:cxnSpLocks noChangeShapeType="1"/>
            <a:endCxn id="89092" idx="2"/>
          </p:cNvCxnSpPr>
          <p:nvPr/>
        </p:nvCxnSpPr>
        <p:spPr bwMode="auto">
          <a:xfrm>
            <a:off x="2057400" y="2590800"/>
            <a:ext cx="581025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107" name="Text Box 19">
            <a:extLst>
              <a:ext uri="{FF2B5EF4-FFF2-40B4-BE49-F238E27FC236}">
                <a16:creationId xmlns:a16="http://schemas.microsoft.com/office/drawing/2014/main" id="{A5A37512-F3B7-41CF-A470-A9962B2EA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04913"/>
            <a:ext cx="24384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n-US" sz="2400">
                <a:cs typeface="Arial" panose="020B0604020202020204" pitchFamily="34" charset="0"/>
              </a:rPr>
              <a:t>Σ</a:t>
            </a:r>
            <a:r>
              <a:rPr lang="en-US" altLang="en-US" sz="2400">
                <a:cs typeface="Arial" panose="020B0604020202020204" pitchFamily="34" charset="0"/>
              </a:rPr>
              <a:t> = {0, 1}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400">
                <a:cs typeface="Arial" panose="020B0604020202020204" pitchFamily="34" charset="0"/>
                <a:sym typeface="Symbol" panose="05050102010706020507" pitchFamily="18" charset="2"/>
              </a:rPr>
              <a:t> = {0, 1, $}</a:t>
            </a:r>
          </a:p>
        </p:txBody>
      </p:sp>
      <p:sp>
        <p:nvSpPr>
          <p:cNvPr id="89108" name="Text Box 20">
            <a:extLst>
              <a:ext uri="{FF2B5EF4-FFF2-40B4-BE49-F238E27FC236}">
                <a16:creationId xmlns:a16="http://schemas.microsoft.com/office/drawing/2014/main" id="{4A918D94-3FDA-4549-95E6-964D872D9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70709" name="Text Box 21">
            <a:extLst>
              <a:ext uri="{FF2B5EF4-FFF2-40B4-BE49-F238E27FC236}">
                <a16:creationId xmlns:a16="http://schemas.microsoft.com/office/drawing/2014/main" id="{61C70076-D45D-4060-878B-C30ACC5BE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</a:t>
            </a:r>
          </a:p>
        </p:txBody>
      </p:sp>
      <p:sp>
        <p:nvSpPr>
          <p:cNvPr id="89110" name="Text Box 22">
            <a:extLst>
              <a:ext uri="{FF2B5EF4-FFF2-40B4-BE49-F238E27FC236}">
                <a16:creationId xmlns:a16="http://schemas.microsoft.com/office/drawing/2014/main" id="{9655E677-BC37-42F8-AB50-EFD1DA917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89111" name="Text Box 23">
            <a:extLst>
              <a:ext uri="{FF2B5EF4-FFF2-40B4-BE49-F238E27FC236}">
                <a16:creationId xmlns:a16="http://schemas.microsoft.com/office/drawing/2014/main" id="{1B75F65F-E6BE-45A9-B6ED-29DAC2DBD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89112" name="Text Box 24">
            <a:extLst>
              <a:ext uri="{FF2B5EF4-FFF2-40B4-BE49-F238E27FC236}">
                <a16:creationId xmlns:a16="http://schemas.microsoft.com/office/drawing/2014/main" id="{E19AD408-1688-44B7-A1C3-74142BC15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410200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Stack contents: </a:t>
            </a:r>
          </a:p>
        </p:txBody>
      </p:sp>
      <p:sp>
        <p:nvSpPr>
          <p:cNvPr id="370713" name="Text Box 25">
            <a:extLst>
              <a:ext uri="{FF2B5EF4-FFF2-40B4-BE49-F238E27FC236}">
                <a16:creationId xmlns:a16="http://schemas.microsoft.com/office/drawing/2014/main" id="{5A9903C3-AACF-4965-B1B8-5540025B0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0</a:t>
            </a:r>
          </a:p>
        </p:txBody>
      </p:sp>
      <p:sp>
        <p:nvSpPr>
          <p:cNvPr id="89114" name="Text Box 26">
            <a:extLst>
              <a:ext uri="{FF2B5EF4-FFF2-40B4-BE49-F238E27FC236}">
                <a16:creationId xmlns:a16="http://schemas.microsoft.com/office/drawing/2014/main" id="{1D49347B-9515-47AF-A9A1-3E28253CD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$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70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37070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37070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7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val 4">
            <a:extLst>
              <a:ext uri="{FF2B5EF4-FFF2-40B4-BE49-F238E27FC236}">
                <a16:creationId xmlns:a16="http://schemas.microsoft.com/office/drawing/2014/main" id="{BE583BF0-B9B4-482D-8C73-3A74609E0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886200"/>
            <a:ext cx="4876800" cy="1905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E803E5C1-7D47-4266-922C-4242F0BCEC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495800"/>
            <a:ext cx="35226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/>
              <a:t>Regular Languages</a:t>
            </a:r>
          </a:p>
        </p:txBody>
      </p:sp>
      <p:sp>
        <p:nvSpPr>
          <p:cNvPr id="10244" name="Object 6">
            <a:extLst>
              <a:ext uri="{FF2B5EF4-FFF2-40B4-BE49-F238E27FC236}">
                <a16:creationId xmlns:a16="http://schemas.microsoft.com/office/drawing/2014/main" id="{51592C67-D3D4-4B1F-9D82-E5106F89001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24050" y="2946400"/>
            <a:ext cx="14097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45" name="Object 7">
            <a:extLst>
              <a:ext uri="{FF2B5EF4-FFF2-40B4-BE49-F238E27FC236}">
                <a16:creationId xmlns:a16="http://schemas.microsoft.com/office/drawing/2014/main" id="{39D5A786-73E8-4861-AE78-CCD6B72CB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300" y="2794000"/>
            <a:ext cx="14097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6" name="Oval 8">
            <a:extLst>
              <a:ext uri="{FF2B5EF4-FFF2-40B4-BE49-F238E27FC236}">
                <a16:creationId xmlns:a16="http://schemas.microsoft.com/office/drawing/2014/main" id="{807A63D1-422C-44FE-A48B-632EF29DA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219200"/>
            <a:ext cx="7848600" cy="510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10247" name="Text Box 9">
            <a:extLst>
              <a:ext uri="{FF2B5EF4-FFF2-40B4-BE49-F238E27FC236}">
                <a16:creationId xmlns:a16="http://schemas.microsoft.com/office/drawing/2014/main" id="{00D04558-460F-4EDD-84CF-A713FB93F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905000"/>
            <a:ext cx="44037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/>
              <a:t>Context-Free Languages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C54F2269-B121-4A13-AE38-75EBC06364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NPDA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84D6B242-705D-4C62-8F5C-6405B0E6F0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0"/>
            <a:ext cx="1905000" cy="792163"/>
          </a:xfrm>
        </p:spPr>
        <p:txBody>
          <a:bodyPr/>
          <a:lstStyle/>
          <a:p>
            <a:pPr eaLnBrk="1" hangingPunct="1"/>
            <a:r>
              <a:rPr lang="en-US" altLang="en-US"/>
              <a:t>tape: </a:t>
            </a:r>
          </a:p>
        </p:txBody>
      </p:sp>
      <p:sp>
        <p:nvSpPr>
          <p:cNvPr id="90116" name="Oval 4">
            <a:extLst>
              <a:ext uri="{FF2B5EF4-FFF2-40B4-BE49-F238E27FC236}">
                <a16:creationId xmlns:a16="http://schemas.microsoft.com/office/drawing/2014/main" id="{F5CAB468-305B-41F0-8996-02EE170E90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286000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372741" name="Oval 5">
            <a:extLst>
              <a:ext uri="{FF2B5EF4-FFF2-40B4-BE49-F238E27FC236}">
                <a16:creationId xmlns:a16="http://schemas.microsoft.com/office/drawing/2014/main" id="{0D28FD2B-B4D4-46F0-93E3-B6F7E78543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052888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90118" name="Oval 6">
            <a:extLst>
              <a:ext uri="{FF2B5EF4-FFF2-40B4-BE49-F238E27FC236}">
                <a16:creationId xmlns:a16="http://schemas.microsoft.com/office/drawing/2014/main" id="{E119B66D-CF9C-4C9B-9A3F-F145257A6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2860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372743" name="Oval 7">
            <a:extLst>
              <a:ext uri="{FF2B5EF4-FFF2-40B4-BE49-F238E27FC236}">
                <a16:creationId xmlns:a16="http://schemas.microsoft.com/office/drawing/2014/main" id="{59621387-DBE0-47FF-8588-5E09CD8F6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052888"/>
            <a:ext cx="685800" cy="685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cxnSp>
        <p:nvCxnSpPr>
          <p:cNvPr id="90120" name="AutoShape 8">
            <a:extLst>
              <a:ext uri="{FF2B5EF4-FFF2-40B4-BE49-F238E27FC236}">
                <a16:creationId xmlns:a16="http://schemas.microsoft.com/office/drawing/2014/main" id="{FC59A940-A4E8-487D-B7B5-7F4A1BD52134}"/>
              </a:ext>
            </a:extLst>
          </p:cNvPr>
          <p:cNvCxnSpPr>
            <a:cxnSpLocks noChangeShapeType="1"/>
            <a:stCxn id="90116" idx="6"/>
            <a:endCxn id="90118" idx="2"/>
          </p:cNvCxnSpPr>
          <p:nvPr/>
        </p:nvCxnSpPr>
        <p:spPr bwMode="auto">
          <a:xfrm>
            <a:off x="3381375" y="2628900"/>
            <a:ext cx="2105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121" name="AutoShape 9">
            <a:extLst>
              <a:ext uri="{FF2B5EF4-FFF2-40B4-BE49-F238E27FC236}">
                <a16:creationId xmlns:a16="http://schemas.microsoft.com/office/drawing/2014/main" id="{63CF1D15-9C5E-4430-AE6C-91CEE71FA812}"/>
              </a:ext>
            </a:extLst>
          </p:cNvPr>
          <p:cNvCxnSpPr>
            <a:cxnSpLocks noChangeShapeType="1"/>
            <a:stCxn id="90118" idx="4"/>
            <a:endCxn id="372743" idx="0"/>
          </p:cNvCxnSpPr>
          <p:nvPr/>
        </p:nvCxnSpPr>
        <p:spPr bwMode="auto">
          <a:xfrm>
            <a:off x="5829300" y="2971800"/>
            <a:ext cx="0" cy="1081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2746" name="AutoShape 10">
            <a:extLst>
              <a:ext uri="{FF2B5EF4-FFF2-40B4-BE49-F238E27FC236}">
                <a16:creationId xmlns:a16="http://schemas.microsoft.com/office/drawing/2014/main" id="{FC76603B-9972-4A99-A527-0A590E82B87A}"/>
              </a:ext>
            </a:extLst>
          </p:cNvPr>
          <p:cNvCxnSpPr>
            <a:cxnSpLocks noChangeShapeType="1"/>
            <a:stCxn id="372743" idx="2"/>
            <a:endCxn id="372741" idx="6"/>
          </p:cNvCxnSpPr>
          <p:nvPr/>
        </p:nvCxnSpPr>
        <p:spPr bwMode="auto">
          <a:xfrm flipH="1">
            <a:off x="3381375" y="4395788"/>
            <a:ext cx="2105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123" name="AutoShape 11">
            <a:extLst>
              <a:ext uri="{FF2B5EF4-FFF2-40B4-BE49-F238E27FC236}">
                <a16:creationId xmlns:a16="http://schemas.microsoft.com/office/drawing/2014/main" id="{BABFFAD5-88B3-4BF2-9C26-0CD57A895058}"/>
              </a:ext>
            </a:extLst>
          </p:cNvPr>
          <p:cNvCxnSpPr>
            <a:cxnSpLocks noChangeShapeType="1"/>
            <a:stCxn id="90118" idx="7"/>
            <a:endCxn id="90118" idx="6"/>
          </p:cNvCxnSpPr>
          <p:nvPr/>
        </p:nvCxnSpPr>
        <p:spPr bwMode="auto">
          <a:xfrm rot="5400000" flipV="1">
            <a:off x="6000750" y="2457451"/>
            <a:ext cx="242887" cy="100012"/>
          </a:xfrm>
          <a:prstGeom prst="curvedConnector4">
            <a:avLst>
              <a:gd name="adj1" fmla="val -135296"/>
              <a:gd name="adj2" fmla="val 3285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124" name="AutoShape 12">
            <a:extLst>
              <a:ext uri="{FF2B5EF4-FFF2-40B4-BE49-F238E27FC236}">
                <a16:creationId xmlns:a16="http://schemas.microsoft.com/office/drawing/2014/main" id="{153D0BFD-41E0-4214-9F05-E569F45AA4B3}"/>
              </a:ext>
            </a:extLst>
          </p:cNvPr>
          <p:cNvCxnSpPr>
            <a:cxnSpLocks noChangeShapeType="1"/>
            <a:stCxn id="372743" idx="6"/>
            <a:endCxn id="372743" idx="5"/>
          </p:cNvCxnSpPr>
          <p:nvPr/>
        </p:nvCxnSpPr>
        <p:spPr bwMode="auto">
          <a:xfrm flipH="1">
            <a:off x="6072188" y="4395788"/>
            <a:ext cx="100012" cy="242887"/>
          </a:xfrm>
          <a:prstGeom prst="curvedConnector4">
            <a:avLst>
              <a:gd name="adj1" fmla="val -228569"/>
              <a:gd name="adj2" fmla="val 23529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125" name="Text Box 13">
            <a:extLst>
              <a:ext uri="{FF2B5EF4-FFF2-40B4-BE49-F238E27FC236}">
                <a16:creationId xmlns:a16="http://schemas.microsoft.com/office/drawing/2014/main" id="{38ADC04C-9240-428E-A1DE-8F4AB04D3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2701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,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$</a:t>
            </a:r>
            <a:endParaRPr lang="el-GR" altLang="en-US" sz="2000">
              <a:cs typeface="Arial" panose="020B0604020202020204" pitchFamily="34" charset="0"/>
            </a:endParaRPr>
          </a:p>
        </p:txBody>
      </p:sp>
      <p:sp>
        <p:nvSpPr>
          <p:cNvPr id="90126" name="Text Box 14">
            <a:extLst>
              <a:ext uri="{FF2B5EF4-FFF2-40B4-BE49-F238E27FC236}">
                <a16:creationId xmlns:a16="http://schemas.microsoft.com/office/drawing/2014/main" id="{56CBD768-CF5D-4142-8DB9-CEFC3B642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037013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, $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</a:p>
        </p:txBody>
      </p:sp>
      <p:sp>
        <p:nvSpPr>
          <p:cNvPr id="90127" name="Text Box 15">
            <a:extLst>
              <a:ext uri="{FF2B5EF4-FFF2-40B4-BE49-F238E27FC236}">
                <a16:creationId xmlns:a16="http://schemas.microsoft.com/office/drawing/2014/main" id="{B0638271-685E-4990-AADE-7A5072B44F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2607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cs typeface="Arial" panose="020B0604020202020204" pitchFamily="34" charset="0"/>
              </a:rPr>
              <a:t>1, 0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</a:p>
        </p:txBody>
      </p:sp>
      <p:sp>
        <p:nvSpPr>
          <p:cNvPr id="90128" name="Text Box 16">
            <a:extLst>
              <a:ext uri="{FF2B5EF4-FFF2-40B4-BE49-F238E27FC236}">
                <a16:creationId xmlns:a16="http://schemas.microsoft.com/office/drawing/2014/main" id="{E671ABF8-69DF-4BCB-95D9-06A16E9DC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8891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cs typeface="Arial" panose="020B0604020202020204" pitchFamily="34" charset="0"/>
              </a:rPr>
              <a:t>0,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0</a:t>
            </a:r>
            <a:endParaRPr lang="el-GR" altLang="en-US" sz="2000">
              <a:cs typeface="Arial" panose="020B0604020202020204" pitchFamily="34" charset="0"/>
            </a:endParaRPr>
          </a:p>
        </p:txBody>
      </p:sp>
      <p:sp>
        <p:nvSpPr>
          <p:cNvPr id="90129" name="Text Box 17">
            <a:extLst>
              <a:ext uri="{FF2B5EF4-FFF2-40B4-BE49-F238E27FC236}">
                <a16:creationId xmlns:a16="http://schemas.microsoft.com/office/drawing/2014/main" id="{1FD99D0A-D2D4-45F7-8E5A-E659A0D7D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646613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cs typeface="Arial" panose="020B0604020202020204" pitchFamily="34" charset="0"/>
              </a:rPr>
              <a:t>1, 0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</a:p>
        </p:txBody>
      </p:sp>
      <p:cxnSp>
        <p:nvCxnSpPr>
          <p:cNvPr id="90130" name="AutoShape 18">
            <a:extLst>
              <a:ext uri="{FF2B5EF4-FFF2-40B4-BE49-F238E27FC236}">
                <a16:creationId xmlns:a16="http://schemas.microsoft.com/office/drawing/2014/main" id="{B326D6D6-F5FF-4DA8-86BB-582F9F68F344}"/>
              </a:ext>
            </a:extLst>
          </p:cNvPr>
          <p:cNvCxnSpPr>
            <a:cxnSpLocks noChangeShapeType="1"/>
            <a:endCxn id="90116" idx="2"/>
          </p:cNvCxnSpPr>
          <p:nvPr/>
        </p:nvCxnSpPr>
        <p:spPr bwMode="auto">
          <a:xfrm>
            <a:off x="2057400" y="2590800"/>
            <a:ext cx="581025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131" name="Text Box 19">
            <a:extLst>
              <a:ext uri="{FF2B5EF4-FFF2-40B4-BE49-F238E27FC236}">
                <a16:creationId xmlns:a16="http://schemas.microsoft.com/office/drawing/2014/main" id="{063337FF-F463-4353-AB71-D08E3B893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04913"/>
            <a:ext cx="24384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n-US" sz="2400">
                <a:cs typeface="Arial" panose="020B0604020202020204" pitchFamily="34" charset="0"/>
              </a:rPr>
              <a:t>Σ</a:t>
            </a:r>
            <a:r>
              <a:rPr lang="en-US" altLang="en-US" sz="2400">
                <a:cs typeface="Arial" panose="020B0604020202020204" pitchFamily="34" charset="0"/>
              </a:rPr>
              <a:t> = {0, 1}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400">
                <a:cs typeface="Arial" panose="020B0604020202020204" pitchFamily="34" charset="0"/>
                <a:sym typeface="Symbol" panose="05050102010706020507" pitchFamily="18" charset="2"/>
              </a:rPr>
              <a:t> = {0, 1, $}</a:t>
            </a:r>
          </a:p>
        </p:txBody>
      </p:sp>
      <p:sp>
        <p:nvSpPr>
          <p:cNvPr id="90132" name="Text Box 20">
            <a:extLst>
              <a:ext uri="{FF2B5EF4-FFF2-40B4-BE49-F238E27FC236}">
                <a16:creationId xmlns:a16="http://schemas.microsoft.com/office/drawing/2014/main" id="{95067621-DD18-4102-8E55-51962DD94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90133" name="Text Box 21">
            <a:extLst>
              <a:ext uri="{FF2B5EF4-FFF2-40B4-BE49-F238E27FC236}">
                <a16:creationId xmlns:a16="http://schemas.microsoft.com/office/drawing/2014/main" id="{B378D0FB-408D-4BB2-881E-1AE12FDE5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90134" name="Text Box 22">
            <a:extLst>
              <a:ext uri="{FF2B5EF4-FFF2-40B4-BE49-F238E27FC236}">
                <a16:creationId xmlns:a16="http://schemas.microsoft.com/office/drawing/2014/main" id="{9E5123E1-FA2E-4F90-AF08-3D7217E79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90135" name="Text Box 23">
            <a:extLst>
              <a:ext uri="{FF2B5EF4-FFF2-40B4-BE49-F238E27FC236}">
                <a16:creationId xmlns:a16="http://schemas.microsoft.com/office/drawing/2014/main" id="{A7D824C9-C911-4B41-8796-1DF40D952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90136" name="Text Box 24">
            <a:extLst>
              <a:ext uri="{FF2B5EF4-FFF2-40B4-BE49-F238E27FC236}">
                <a16:creationId xmlns:a16="http://schemas.microsoft.com/office/drawing/2014/main" id="{477C3CFA-CF51-4320-8631-9A4FF031A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410200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Stack contents: </a:t>
            </a:r>
          </a:p>
        </p:txBody>
      </p:sp>
      <p:sp>
        <p:nvSpPr>
          <p:cNvPr id="372761" name="Text Box 25">
            <a:extLst>
              <a:ext uri="{FF2B5EF4-FFF2-40B4-BE49-F238E27FC236}">
                <a16:creationId xmlns:a16="http://schemas.microsoft.com/office/drawing/2014/main" id="{D1B11ADE-BFCD-4E60-AA98-56A080A6C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$</a:t>
            </a:r>
          </a:p>
        </p:txBody>
      </p:sp>
      <p:sp>
        <p:nvSpPr>
          <p:cNvPr id="372762" name="Text Box 26">
            <a:extLst>
              <a:ext uri="{FF2B5EF4-FFF2-40B4-BE49-F238E27FC236}">
                <a16:creationId xmlns:a16="http://schemas.microsoft.com/office/drawing/2014/main" id="{44FC8FCC-D2C9-466C-90F6-E0A430E4C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791200"/>
            <a:ext cx="190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accepted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3727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3727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/>
                                        <p:tgtEl>
                                          <p:spTgt spid="3727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indefinite"/>
                                        <p:tgtEl>
                                          <p:spTgt spid="3727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indefinite"/>
                                        <p:tgtEl>
                                          <p:spTgt spid="3727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/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CFFC4DE3-A50D-46CE-9261-A6F3BA8DEA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NPDA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29D0A8A9-86C8-4021-B453-B555F41E25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0"/>
            <a:ext cx="1905000" cy="792163"/>
          </a:xfrm>
        </p:spPr>
        <p:txBody>
          <a:bodyPr/>
          <a:lstStyle/>
          <a:p>
            <a:pPr eaLnBrk="1" hangingPunct="1"/>
            <a:r>
              <a:rPr lang="en-US" altLang="en-US"/>
              <a:t>tape: </a:t>
            </a:r>
          </a:p>
        </p:txBody>
      </p:sp>
      <p:sp>
        <p:nvSpPr>
          <p:cNvPr id="374788" name="Oval 4">
            <a:extLst>
              <a:ext uri="{FF2B5EF4-FFF2-40B4-BE49-F238E27FC236}">
                <a16:creationId xmlns:a16="http://schemas.microsoft.com/office/drawing/2014/main" id="{83983D93-AE26-45D0-9583-18F99BF3D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286000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91141" name="Oval 5">
            <a:extLst>
              <a:ext uri="{FF2B5EF4-FFF2-40B4-BE49-F238E27FC236}">
                <a16:creationId xmlns:a16="http://schemas.microsoft.com/office/drawing/2014/main" id="{BC23DFE8-A271-4653-AE46-175F79546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052888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374790" name="Oval 6">
            <a:extLst>
              <a:ext uri="{FF2B5EF4-FFF2-40B4-BE49-F238E27FC236}">
                <a16:creationId xmlns:a16="http://schemas.microsoft.com/office/drawing/2014/main" id="{3F1D3B2A-9AAF-4EDA-AE41-9C385DC02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2860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91143" name="Oval 7">
            <a:extLst>
              <a:ext uri="{FF2B5EF4-FFF2-40B4-BE49-F238E27FC236}">
                <a16:creationId xmlns:a16="http://schemas.microsoft.com/office/drawing/2014/main" id="{B7CD5BBA-3589-4612-9926-8EE295134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052888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cxnSp>
        <p:nvCxnSpPr>
          <p:cNvPr id="374792" name="AutoShape 8">
            <a:extLst>
              <a:ext uri="{FF2B5EF4-FFF2-40B4-BE49-F238E27FC236}">
                <a16:creationId xmlns:a16="http://schemas.microsoft.com/office/drawing/2014/main" id="{FA02E894-D704-4156-8FE0-16478D6CF828}"/>
              </a:ext>
            </a:extLst>
          </p:cNvPr>
          <p:cNvCxnSpPr>
            <a:cxnSpLocks noChangeShapeType="1"/>
            <a:stCxn id="374788" idx="6"/>
            <a:endCxn id="374790" idx="2"/>
          </p:cNvCxnSpPr>
          <p:nvPr/>
        </p:nvCxnSpPr>
        <p:spPr bwMode="auto">
          <a:xfrm>
            <a:off x="3381375" y="2628900"/>
            <a:ext cx="2105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145" name="AutoShape 9">
            <a:extLst>
              <a:ext uri="{FF2B5EF4-FFF2-40B4-BE49-F238E27FC236}">
                <a16:creationId xmlns:a16="http://schemas.microsoft.com/office/drawing/2014/main" id="{F498A0F8-A8EB-4575-988E-D203595C8CA9}"/>
              </a:ext>
            </a:extLst>
          </p:cNvPr>
          <p:cNvCxnSpPr>
            <a:cxnSpLocks noChangeShapeType="1"/>
            <a:stCxn id="374790" idx="4"/>
            <a:endCxn id="91143" idx="0"/>
          </p:cNvCxnSpPr>
          <p:nvPr/>
        </p:nvCxnSpPr>
        <p:spPr bwMode="auto">
          <a:xfrm>
            <a:off x="5829300" y="2971800"/>
            <a:ext cx="0" cy="1081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146" name="AutoShape 10">
            <a:extLst>
              <a:ext uri="{FF2B5EF4-FFF2-40B4-BE49-F238E27FC236}">
                <a16:creationId xmlns:a16="http://schemas.microsoft.com/office/drawing/2014/main" id="{05D8C2EB-B3AC-4724-9D71-17486510ECAE}"/>
              </a:ext>
            </a:extLst>
          </p:cNvPr>
          <p:cNvCxnSpPr>
            <a:cxnSpLocks noChangeShapeType="1"/>
            <a:stCxn id="91143" idx="2"/>
            <a:endCxn id="91141" idx="6"/>
          </p:cNvCxnSpPr>
          <p:nvPr/>
        </p:nvCxnSpPr>
        <p:spPr bwMode="auto">
          <a:xfrm flipH="1">
            <a:off x="3381375" y="4395788"/>
            <a:ext cx="2105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147" name="AutoShape 11">
            <a:extLst>
              <a:ext uri="{FF2B5EF4-FFF2-40B4-BE49-F238E27FC236}">
                <a16:creationId xmlns:a16="http://schemas.microsoft.com/office/drawing/2014/main" id="{0B497A21-5059-45EC-8240-B07FB0B32BF4}"/>
              </a:ext>
            </a:extLst>
          </p:cNvPr>
          <p:cNvCxnSpPr>
            <a:cxnSpLocks noChangeShapeType="1"/>
            <a:stCxn id="374790" idx="7"/>
            <a:endCxn id="374790" idx="6"/>
          </p:cNvCxnSpPr>
          <p:nvPr/>
        </p:nvCxnSpPr>
        <p:spPr bwMode="auto">
          <a:xfrm rot="5400000" flipV="1">
            <a:off x="6000750" y="2457451"/>
            <a:ext cx="242887" cy="100012"/>
          </a:xfrm>
          <a:prstGeom prst="curvedConnector4">
            <a:avLst>
              <a:gd name="adj1" fmla="val -135296"/>
              <a:gd name="adj2" fmla="val 3285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148" name="AutoShape 12">
            <a:extLst>
              <a:ext uri="{FF2B5EF4-FFF2-40B4-BE49-F238E27FC236}">
                <a16:creationId xmlns:a16="http://schemas.microsoft.com/office/drawing/2014/main" id="{38C59A2E-2992-4D9A-A7BC-8E3BC60DCCDC}"/>
              </a:ext>
            </a:extLst>
          </p:cNvPr>
          <p:cNvCxnSpPr>
            <a:cxnSpLocks noChangeShapeType="1"/>
            <a:stCxn id="91143" idx="6"/>
            <a:endCxn id="91143" idx="5"/>
          </p:cNvCxnSpPr>
          <p:nvPr/>
        </p:nvCxnSpPr>
        <p:spPr bwMode="auto">
          <a:xfrm flipH="1">
            <a:off x="6072188" y="4395788"/>
            <a:ext cx="100012" cy="242887"/>
          </a:xfrm>
          <a:prstGeom prst="curvedConnector4">
            <a:avLst>
              <a:gd name="adj1" fmla="val -228569"/>
              <a:gd name="adj2" fmla="val 23529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149" name="Text Box 13">
            <a:extLst>
              <a:ext uri="{FF2B5EF4-FFF2-40B4-BE49-F238E27FC236}">
                <a16:creationId xmlns:a16="http://schemas.microsoft.com/office/drawing/2014/main" id="{E18ECD41-2A1E-48A8-BD94-147C13BDD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2701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,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$</a:t>
            </a:r>
            <a:endParaRPr lang="el-GR" altLang="en-US" sz="2000">
              <a:cs typeface="Arial" panose="020B0604020202020204" pitchFamily="34" charset="0"/>
            </a:endParaRPr>
          </a:p>
        </p:txBody>
      </p:sp>
      <p:sp>
        <p:nvSpPr>
          <p:cNvPr id="91150" name="Text Box 14">
            <a:extLst>
              <a:ext uri="{FF2B5EF4-FFF2-40B4-BE49-F238E27FC236}">
                <a16:creationId xmlns:a16="http://schemas.microsoft.com/office/drawing/2014/main" id="{82FA36FC-448E-432C-BD76-CA20922C5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037013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, $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</a:p>
        </p:txBody>
      </p:sp>
      <p:sp>
        <p:nvSpPr>
          <p:cNvPr id="91151" name="Text Box 15">
            <a:extLst>
              <a:ext uri="{FF2B5EF4-FFF2-40B4-BE49-F238E27FC236}">
                <a16:creationId xmlns:a16="http://schemas.microsoft.com/office/drawing/2014/main" id="{21DACADF-2469-4D6E-B077-91F28B4AF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2607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cs typeface="Arial" panose="020B0604020202020204" pitchFamily="34" charset="0"/>
              </a:rPr>
              <a:t>1, 0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</a:p>
        </p:txBody>
      </p:sp>
      <p:sp>
        <p:nvSpPr>
          <p:cNvPr id="91152" name="Text Box 16">
            <a:extLst>
              <a:ext uri="{FF2B5EF4-FFF2-40B4-BE49-F238E27FC236}">
                <a16:creationId xmlns:a16="http://schemas.microsoft.com/office/drawing/2014/main" id="{A0EE828F-B24C-40D6-A961-253468FEF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8891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cs typeface="Arial" panose="020B0604020202020204" pitchFamily="34" charset="0"/>
              </a:rPr>
              <a:t>0,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0</a:t>
            </a:r>
            <a:endParaRPr lang="el-GR" altLang="en-US" sz="2000">
              <a:cs typeface="Arial" panose="020B0604020202020204" pitchFamily="34" charset="0"/>
            </a:endParaRPr>
          </a:p>
        </p:txBody>
      </p:sp>
      <p:sp>
        <p:nvSpPr>
          <p:cNvPr id="91153" name="Text Box 17">
            <a:extLst>
              <a:ext uri="{FF2B5EF4-FFF2-40B4-BE49-F238E27FC236}">
                <a16:creationId xmlns:a16="http://schemas.microsoft.com/office/drawing/2014/main" id="{339ACBBA-6B76-4F5F-8714-612B2C104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646613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cs typeface="Arial" panose="020B0604020202020204" pitchFamily="34" charset="0"/>
              </a:rPr>
              <a:t>1, 0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</a:p>
        </p:txBody>
      </p:sp>
      <p:cxnSp>
        <p:nvCxnSpPr>
          <p:cNvPr id="91154" name="AutoShape 18">
            <a:extLst>
              <a:ext uri="{FF2B5EF4-FFF2-40B4-BE49-F238E27FC236}">
                <a16:creationId xmlns:a16="http://schemas.microsoft.com/office/drawing/2014/main" id="{1655B651-A858-4863-AB33-93189A1BFE47}"/>
              </a:ext>
            </a:extLst>
          </p:cNvPr>
          <p:cNvCxnSpPr>
            <a:cxnSpLocks noChangeShapeType="1"/>
            <a:endCxn id="374788" idx="2"/>
          </p:cNvCxnSpPr>
          <p:nvPr/>
        </p:nvCxnSpPr>
        <p:spPr bwMode="auto">
          <a:xfrm>
            <a:off x="2057400" y="2590800"/>
            <a:ext cx="581025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155" name="Text Box 19">
            <a:extLst>
              <a:ext uri="{FF2B5EF4-FFF2-40B4-BE49-F238E27FC236}">
                <a16:creationId xmlns:a16="http://schemas.microsoft.com/office/drawing/2014/main" id="{B2A724C1-E274-47A7-B72B-4B31694F7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04913"/>
            <a:ext cx="24384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n-US" sz="2400">
                <a:cs typeface="Arial" panose="020B0604020202020204" pitchFamily="34" charset="0"/>
              </a:rPr>
              <a:t>Σ</a:t>
            </a:r>
            <a:r>
              <a:rPr lang="en-US" altLang="en-US" sz="2400">
                <a:cs typeface="Arial" panose="020B0604020202020204" pitchFamily="34" charset="0"/>
              </a:rPr>
              <a:t> = {0, 1}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400">
                <a:cs typeface="Arial" panose="020B0604020202020204" pitchFamily="34" charset="0"/>
                <a:sym typeface="Symbol" panose="05050102010706020507" pitchFamily="18" charset="2"/>
              </a:rPr>
              <a:t> = {0, 1, $}</a:t>
            </a:r>
          </a:p>
        </p:txBody>
      </p:sp>
      <p:sp>
        <p:nvSpPr>
          <p:cNvPr id="91156" name="Text Box 20">
            <a:extLst>
              <a:ext uri="{FF2B5EF4-FFF2-40B4-BE49-F238E27FC236}">
                <a16:creationId xmlns:a16="http://schemas.microsoft.com/office/drawing/2014/main" id="{2A2481BA-47F0-4525-94D2-655747604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</a:t>
            </a:r>
          </a:p>
        </p:txBody>
      </p:sp>
      <p:sp>
        <p:nvSpPr>
          <p:cNvPr id="91157" name="Text Box 21">
            <a:extLst>
              <a:ext uri="{FF2B5EF4-FFF2-40B4-BE49-F238E27FC236}">
                <a16:creationId xmlns:a16="http://schemas.microsoft.com/office/drawing/2014/main" id="{EC9F2DFE-080E-41F7-BE25-7063B4719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0</a:t>
            </a:r>
          </a:p>
        </p:txBody>
      </p:sp>
      <p:sp>
        <p:nvSpPr>
          <p:cNvPr id="91158" name="Text Box 22">
            <a:extLst>
              <a:ext uri="{FF2B5EF4-FFF2-40B4-BE49-F238E27FC236}">
                <a16:creationId xmlns:a16="http://schemas.microsoft.com/office/drawing/2014/main" id="{8514BD88-34F0-49B1-859F-6641E56EA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0</a:t>
            </a:r>
          </a:p>
        </p:txBody>
      </p:sp>
      <p:sp>
        <p:nvSpPr>
          <p:cNvPr id="91159" name="Text Box 23">
            <a:extLst>
              <a:ext uri="{FF2B5EF4-FFF2-40B4-BE49-F238E27FC236}">
                <a16:creationId xmlns:a16="http://schemas.microsoft.com/office/drawing/2014/main" id="{DF301C42-0568-4F02-9FB7-0D7FB7C61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410200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Stack contents: </a:t>
            </a:r>
          </a:p>
        </p:txBody>
      </p:sp>
      <p:sp>
        <p:nvSpPr>
          <p:cNvPr id="374808" name="Text Box 24">
            <a:extLst>
              <a:ext uri="{FF2B5EF4-FFF2-40B4-BE49-F238E27FC236}">
                <a16:creationId xmlns:a16="http://schemas.microsoft.com/office/drawing/2014/main" id="{F5BCB3C4-B503-47DB-8F42-983CF7A73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$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3747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3747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3747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37479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indefinite"/>
                                        <p:tgtEl>
                                          <p:spTgt spid="37479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/>
                                        <p:tgtEl>
                                          <p:spTgt spid="3747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3747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3747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BFA7DB70-4AE9-443A-B432-59A7ED3FA3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NPDA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3E403927-5CE3-4E63-AE0C-DE52133FF8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0"/>
            <a:ext cx="1905000" cy="792163"/>
          </a:xfrm>
        </p:spPr>
        <p:txBody>
          <a:bodyPr/>
          <a:lstStyle/>
          <a:p>
            <a:pPr eaLnBrk="1" hangingPunct="1"/>
            <a:r>
              <a:rPr lang="en-US" altLang="en-US"/>
              <a:t>tape: </a:t>
            </a:r>
          </a:p>
        </p:txBody>
      </p:sp>
      <p:sp>
        <p:nvSpPr>
          <p:cNvPr id="92164" name="Oval 4">
            <a:extLst>
              <a:ext uri="{FF2B5EF4-FFF2-40B4-BE49-F238E27FC236}">
                <a16:creationId xmlns:a16="http://schemas.microsoft.com/office/drawing/2014/main" id="{3129909A-5DB4-4B6C-A163-266577209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286000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92165" name="Oval 5">
            <a:extLst>
              <a:ext uri="{FF2B5EF4-FFF2-40B4-BE49-F238E27FC236}">
                <a16:creationId xmlns:a16="http://schemas.microsoft.com/office/drawing/2014/main" id="{A9C15602-B947-45F3-8DD2-667419FFB6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052888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92166" name="Oval 6">
            <a:extLst>
              <a:ext uri="{FF2B5EF4-FFF2-40B4-BE49-F238E27FC236}">
                <a16:creationId xmlns:a16="http://schemas.microsoft.com/office/drawing/2014/main" id="{904F3506-FA87-4A21-9AE4-C520AE1EF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286000"/>
            <a:ext cx="685800" cy="685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92167" name="Oval 7">
            <a:extLst>
              <a:ext uri="{FF2B5EF4-FFF2-40B4-BE49-F238E27FC236}">
                <a16:creationId xmlns:a16="http://schemas.microsoft.com/office/drawing/2014/main" id="{911D58E5-2B97-42EB-BB12-7A98B8C3B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052888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cxnSp>
        <p:nvCxnSpPr>
          <p:cNvPr id="92168" name="AutoShape 8">
            <a:extLst>
              <a:ext uri="{FF2B5EF4-FFF2-40B4-BE49-F238E27FC236}">
                <a16:creationId xmlns:a16="http://schemas.microsoft.com/office/drawing/2014/main" id="{5066C294-F9AB-4CDC-B195-952B7B378D9E}"/>
              </a:ext>
            </a:extLst>
          </p:cNvPr>
          <p:cNvCxnSpPr>
            <a:cxnSpLocks noChangeShapeType="1"/>
            <a:stCxn id="92164" idx="6"/>
            <a:endCxn id="92166" idx="2"/>
          </p:cNvCxnSpPr>
          <p:nvPr/>
        </p:nvCxnSpPr>
        <p:spPr bwMode="auto">
          <a:xfrm>
            <a:off x="3381375" y="2628900"/>
            <a:ext cx="2105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169" name="AutoShape 9">
            <a:extLst>
              <a:ext uri="{FF2B5EF4-FFF2-40B4-BE49-F238E27FC236}">
                <a16:creationId xmlns:a16="http://schemas.microsoft.com/office/drawing/2014/main" id="{BD8DE80C-3709-4F07-8D96-86D9CA33C5CB}"/>
              </a:ext>
            </a:extLst>
          </p:cNvPr>
          <p:cNvCxnSpPr>
            <a:cxnSpLocks noChangeShapeType="1"/>
            <a:stCxn id="92166" idx="4"/>
            <a:endCxn id="92167" idx="0"/>
          </p:cNvCxnSpPr>
          <p:nvPr/>
        </p:nvCxnSpPr>
        <p:spPr bwMode="auto">
          <a:xfrm>
            <a:off x="5829300" y="2971800"/>
            <a:ext cx="0" cy="1081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170" name="AutoShape 10">
            <a:extLst>
              <a:ext uri="{FF2B5EF4-FFF2-40B4-BE49-F238E27FC236}">
                <a16:creationId xmlns:a16="http://schemas.microsoft.com/office/drawing/2014/main" id="{53C15762-7159-4FB7-AC5B-6D8E4021F66D}"/>
              </a:ext>
            </a:extLst>
          </p:cNvPr>
          <p:cNvCxnSpPr>
            <a:cxnSpLocks noChangeShapeType="1"/>
            <a:stCxn id="92167" idx="2"/>
            <a:endCxn id="92165" idx="6"/>
          </p:cNvCxnSpPr>
          <p:nvPr/>
        </p:nvCxnSpPr>
        <p:spPr bwMode="auto">
          <a:xfrm flipH="1">
            <a:off x="3381375" y="4395788"/>
            <a:ext cx="2105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6843" name="AutoShape 11">
            <a:extLst>
              <a:ext uri="{FF2B5EF4-FFF2-40B4-BE49-F238E27FC236}">
                <a16:creationId xmlns:a16="http://schemas.microsoft.com/office/drawing/2014/main" id="{96E00E04-3F9D-4E0D-B375-196EB013A493}"/>
              </a:ext>
            </a:extLst>
          </p:cNvPr>
          <p:cNvCxnSpPr>
            <a:cxnSpLocks noChangeShapeType="1"/>
            <a:stCxn id="92166" idx="7"/>
            <a:endCxn id="92166" idx="6"/>
          </p:cNvCxnSpPr>
          <p:nvPr/>
        </p:nvCxnSpPr>
        <p:spPr bwMode="auto">
          <a:xfrm rot="5400000" flipV="1">
            <a:off x="6000750" y="2457451"/>
            <a:ext cx="242887" cy="100012"/>
          </a:xfrm>
          <a:prstGeom prst="curvedConnector4">
            <a:avLst>
              <a:gd name="adj1" fmla="val -135296"/>
              <a:gd name="adj2" fmla="val 3285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172" name="AutoShape 12">
            <a:extLst>
              <a:ext uri="{FF2B5EF4-FFF2-40B4-BE49-F238E27FC236}">
                <a16:creationId xmlns:a16="http://schemas.microsoft.com/office/drawing/2014/main" id="{BD4A8838-148C-4DB1-BA82-3BBE8E502BAC}"/>
              </a:ext>
            </a:extLst>
          </p:cNvPr>
          <p:cNvCxnSpPr>
            <a:cxnSpLocks noChangeShapeType="1"/>
            <a:stCxn id="92167" idx="6"/>
            <a:endCxn id="92167" idx="5"/>
          </p:cNvCxnSpPr>
          <p:nvPr/>
        </p:nvCxnSpPr>
        <p:spPr bwMode="auto">
          <a:xfrm flipH="1">
            <a:off x="6072188" y="4395788"/>
            <a:ext cx="100012" cy="242887"/>
          </a:xfrm>
          <a:prstGeom prst="curvedConnector4">
            <a:avLst>
              <a:gd name="adj1" fmla="val -228569"/>
              <a:gd name="adj2" fmla="val 23529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173" name="Text Box 13">
            <a:extLst>
              <a:ext uri="{FF2B5EF4-FFF2-40B4-BE49-F238E27FC236}">
                <a16:creationId xmlns:a16="http://schemas.microsoft.com/office/drawing/2014/main" id="{EFED8793-A720-450D-A088-BCA4FE33A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2701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,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$</a:t>
            </a:r>
            <a:endParaRPr lang="el-GR" altLang="en-US" sz="2000">
              <a:cs typeface="Arial" panose="020B0604020202020204" pitchFamily="34" charset="0"/>
            </a:endParaRPr>
          </a:p>
        </p:txBody>
      </p:sp>
      <p:sp>
        <p:nvSpPr>
          <p:cNvPr id="92174" name="Text Box 14">
            <a:extLst>
              <a:ext uri="{FF2B5EF4-FFF2-40B4-BE49-F238E27FC236}">
                <a16:creationId xmlns:a16="http://schemas.microsoft.com/office/drawing/2014/main" id="{7A0DB61F-FC59-4832-82BB-B420A6A975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037013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, $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</a:p>
        </p:txBody>
      </p:sp>
      <p:sp>
        <p:nvSpPr>
          <p:cNvPr id="92175" name="Text Box 15">
            <a:extLst>
              <a:ext uri="{FF2B5EF4-FFF2-40B4-BE49-F238E27FC236}">
                <a16:creationId xmlns:a16="http://schemas.microsoft.com/office/drawing/2014/main" id="{AED1AA22-477A-4CA9-8422-A7CD6967C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2607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cs typeface="Arial" panose="020B0604020202020204" pitchFamily="34" charset="0"/>
              </a:rPr>
              <a:t>1, 0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</a:p>
        </p:txBody>
      </p:sp>
      <p:sp>
        <p:nvSpPr>
          <p:cNvPr id="92176" name="Text Box 16">
            <a:extLst>
              <a:ext uri="{FF2B5EF4-FFF2-40B4-BE49-F238E27FC236}">
                <a16:creationId xmlns:a16="http://schemas.microsoft.com/office/drawing/2014/main" id="{6107E71F-ABCA-41D8-8430-B1BF90AD0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8891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cs typeface="Arial" panose="020B0604020202020204" pitchFamily="34" charset="0"/>
              </a:rPr>
              <a:t>0,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0</a:t>
            </a:r>
            <a:endParaRPr lang="el-GR" altLang="en-US" sz="2000">
              <a:cs typeface="Arial" panose="020B0604020202020204" pitchFamily="34" charset="0"/>
            </a:endParaRPr>
          </a:p>
        </p:txBody>
      </p:sp>
      <p:sp>
        <p:nvSpPr>
          <p:cNvPr id="92177" name="Text Box 17">
            <a:extLst>
              <a:ext uri="{FF2B5EF4-FFF2-40B4-BE49-F238E27FC236}">
                <a16:creationId xmlns:a16="http://schemas.microsoft.com/office/drawing/2014/main" id="{33E7717A-947E-401D-BC28-CB918BE3D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646613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cs typeface="Arial" panose="020B0604020202020204" pitchFamily="34" charset="0"/>
              </a:rPr>
              <a:t>1, 0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</a:p>
        </p:txBody>
      </p:sp>
      <p:cxnSp>
        <p:nvCxnSpPr>
          <p:cNvPr id="92178" name="AutoShape 18">
            <a:extLst>
              <a:ext uri="{FF2B5EF4-FFF2-40B4-BE49-F238E27FC236}">
                <a16:creationId xmlns:a16="http://schemas.microsoft.com/office/drawing/2014/main" id="{0A74F6BC-5142-42C9-BE7A-0C5BEAA368BC}"/>
              </a:ext>
            </a:extLst>
          </p:cNvPr>
          <p:cNvCxnSpPr>
            <a:cxnSpLocks noChangeShapeType="1"/>
            <a:endCxn id="92164" idx="2"/>
          </p:cNvCxnSpPr>
          <p:nvPr/>
        </p:nvCxnSpPr>
        <p:spPr bwMode="auto">
          <a:xfrm>
            <a:off x="2057400" y="2590800"/>
            <a:ext cx="581025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179" name="Text Box 19">
            <a:extLst>
              <a:ext uri="{FF2B5EF4-FFF2-40B4-BE49-F238E27FC236}">
                <a16:creationId xmlns:a16="http://schemas.microsoft.com/office/drawing/2014/main" id="{32FA8C6F-442A-4EAC-95DB-6B41A56B1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04913"/>
            <a:ext cx="24384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n-US" sz="2400">
                <a:cs typeface="Arial" panose="020B0604020202020204" pitchFamily="34" charset="0"/>
              </a:rPr>
              <a:t>Σ</a:t>
            </a:r>
            <a:r>
              <a:rPr lang="en-US" altLang="en-US" sz="2400">
                <a:cs typeface="Arial" panose="020B0604020202020204" pitchFamily="34" charset="0"/>
              </a:rPr>
              <a:t> = {0, 1}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400">
                <a:cs typeface="Arial" panose="020B0604020202020204" pitchFamily="34" charset="0"/>
                <a:sym typeface="Symbol" panose="05050102010706020507" pitchFamily="18" charset="2"/>
              </a:rPr>
              <a:t> = {0, 1, $}</a:t>
            </a:r>
          </a:p>
        </p:txBody>
      </p:sp>
      <p:sp>
        <p:nvSpPr>
          <p:cNvPr id="92180" name="Text Box 20">
            <a:extLst>
              <a:ext uri="{FF2B5EF4-FFF2-40B4-BE49-F238E27FC236}">
                <a16:creationId xmlns:a16="http://schemas.microsoft.com/office/drawing/2014/main" id="{1B1FAF2C-3AFE-4AA7-8F4D-BC81AEB45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</a:t>
            </a:r>
          </a:p>
        </p:txBody>
      </p:sp>
      <p:sp>
        <p:nvSpPr>
          <p:cNvPr id="92181" name="Text Box 21">
            <a:extLst>
              <a:ext uri="{FF2B5EF4-FFF2-40B4-BE49-F238E27FC236}">
                <a16:creationId xmlns:a16="http://schemas.microsoft.com/office/drawing/2014/main" id="{C0AD2464-89AB-4D93-BC07-3E5F0CFD2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0</a:t>
            </a:r>
          </a:p>
        </p:txBody>
      </p:sp>
      <p:sp>
        <p:nvSpPr>
          <p:cNvPr id="376854" name="Text Box 22">
            <a:extLst>
              <a:ext uri="{FF2B5EF4-FFF2-40B4-BE49-F238E27FC236}">
                <a16:creationId xmlns:a16="http://schemas.microsoft.com/office/drawing/2014/main" id="{E12EAD36-F474-40EC-AE09-ACC63746C4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0</a:t>
            </a:r>
          </a:p>
        </p:txBody>
      </p:sp>
      <p:sp>
        <p:nvSpPr>
          <p:cNvPr id="92183" name="Text Box 23">
            <a:extLst>
              <a:ext uri="{FF2B5EF4-FFF2-40B4-BE49-F238E27FC236}">
                <a16:creationId xmlns:a16="http://schemas.microsoft.com/office/drawing/2014/main" id="{7E6CAAF1-A0E2-4056-B54B-E69A99A5E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410200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Stack contents: </a:t>
            </a:r>
          </a:p>
        </p:txBody>
      </p:sp>
      <p:sp>
        <p:nvSpPr>
          <p:cNvPr id="376856" name="Text Box 24">
            <a:extLst>
              <a:ext uri="{FF2B5EF4-FFF2-40B4-BE49-F238E27FC236}">
                <a16:creationId xmlns:a16="http://schemas.microsoft.com/office/drawing/2014/main" id="{6DE75732-FFF8-4DAE-8F0D-12ABB977C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0</a:t>
            </a:r>
          </a:p>
        </p:txBody>
      </p:sp>
      <p:sp>
        <p:nvSpPr>
          <p:cNvPr id="92185" name="Text Box 25">
            <a:extLst>
              <a:ext uri="{FF2B5EF4-FFF2-40B4-BE49-F238E27FC236}">
                <a16:creationId xmlns:a16="http://schemas.microsoft.com/office/drawing/2014/main" id="{BFD5D06C-EB9D-4FA2-BED5-B9411E361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$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76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3768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3768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55B8ADEF-2A4A-4566-8A14-52D18B31A6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NPDA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BD71FE4A-1A37-4D01-85DD-0BBD9794C9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0"/>
            <a:ext cx="1905000" cy="792163"/>
          </a:xfrm>
        </p:spPr>
        <p:txBody>
          <a:bodyPr/>
          <a:lstStyle/>
          <a:p>
            <a:pPr eaLnBrk="1" hangingPunct="1"/>
            <a:r>
              <a:rPr lang="en-US" altLang="en-US"/>
              <a:t>tape: </a:t>
            </a:r>
          </a:p>
        </p:txBody>
      </p:sp>
      <p:sp>
        <p:nvSpPr>
          <p:cNvPr id="93188" name="Oval 4">
            <a:extLst>
              <a:ext uri="{FF2B5EF4-FFF2-40B4-BE49-F238E27FC236}">
                <a16:creationId xmlns:a16="http://schemas.microsoft.com/office/drawing/2014/main" id="{4C8D2E5E-D8D1-4E43-8F03-5FEB97A82F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286000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93189" name="Oval 5">
            <a:extLst>
              <a:ext uri="{FF2B5EF4-FFF2-40B4-BE49-F238E27FC236}">
                <a16:creationId xmlns:a16="http://schemas.microsoft.com/office/drawing/2014/main" id="{1851634F-1AE7-46E6-A32D-7159924D9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052888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93190" name="Oval 6">
            <a:extLst>
              <a:ext uri="{FF2B5EF4-FFF2-40B4-BE49-F238E27FC236}">
                <a16:creationId xmlns:a16="http://schemas.microsoft.com/office/drawing/2014/main" id="{D1E89BB2-261D-4284-96FA-053B57841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286000"/>
            <a:ext cx="685800" cy="685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93191" name="Oval 7">
            <a:extLst>
              <a:ext uri="{FF2B5EF4-FFF2-40B4-BE49-F238E27FC236}">
                <a16:creationId xmlns:a16="http://schemas.microsoft.com/office/drawing/2014/main" id="{FAA31F00-E188-4E1F-B605-1B3001C7E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052888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cxnSp>
        <p:nvCxnSpPr>
          <p:cNvPr id="93192" name="AutoShape 8">
            <a:extLst>
              <a:ext uri="{FF2B5EF4-FFF2-40B4-BE49-F238E27FC236}">
                <a16:creationId xmlns:a16="http://schemas.microsoft.com/office/drawing/2014/main" id="{0C8A34FB-C682-4BCA-9AEC-6DF7EC8236B3}"/>
              </a:ext>
            </a:extLst>
          </p:cNvPr>
          <p:cNvCxnSpPr>
            <a:cxnSpLocks noChangeShapeType="1"/>
            <a:stCxn id="93188" idx="6"/>
            <a:endCxn id="93190" idx="2"/>
          </p:cNvCxnSpPr>
          <p:nvPr/>
        </p:nvCxnSpPr>
        <p:spPr bwMode="auto">
          <a:xfrm>
            <a:off x="3381375" y="2628900"/>
            <a:ext cx="2105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193" name="AutoShape 9">
            <a:extLst>
              <a:ext uri="{FF2B5EF4-FFF2-40B4-BE49-F238E27FC236}">
                <a16:creationId xmlns:a16="http://schemas.microsoft.com/office/drawing/2014/main" id="{D769731E-5AFC-4025-AF03-B00EAED15326}"/>
              </a:ext>
            </a:extLst>
          </p:cNvPr>
          <p:cNvCxnSpPr>
            <a:cxnSpLocks noChangeShapeType="1"/>
            <a:stCxn id="93190" idx="4"/>
            <a:endCxn id="93191" idx="0"/>
          </p:cNvCxnSpPr>
          <p:nvPr/>
        </p:nvCxnSpPr>
        <p:spPr bwMode="auto">
          <a:xfrm>
            <a:off x="5829300" y="2971800"/>
            <a:ext cx="0" cy="1081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194" name="AutoShape 10">
            <a:extLst>
              <a:ext uri="{FF2B5EF4-FFF2-40B4-BE49-F238E27FC236}">
                <a16:creationId xmlns:a16="http://schemas.microsoft.com/office/drawing/2014/main" id="{9497C838-7F08-4C0C-A024-C698D93BB127}"/>
              </a:ext>
            </a:extLst>
          </p:cNvPr>
          <p:cNvCxnSpPr>
            <a:cxnSpLocks noChangeShapeType="1"/>
            <a:stCxn id="93191" idx="2"/>
            <a:endCxn id="93189" idx="6"/>
          </p:cNvCxnSpPr>
          <p:nvPr/>
        </p:nvCxnSpPr>
        <p:spPr bwMode="auto">
          <a:xfrm flipH="1">
            <a:off x="3381375" y="4395788"/>
            <a:ext cx="2105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8891" name="AutoShape 11">
            <a:extLst>
              <a:ext uri="{FF2B5EF4-FFF2-40B4-BE49-F238E27FC236}">
                <a16:creationId xmlns:a16="http://schemas.microsoft.com/office/drawing/2014/main" id="{E49889D4-B337-4642-8B64-033A292F26B2}"/>
              </a:ext>
            </a:extLst>
          </p:cNvPr>
          <p:cNvCxnSpPr>
            <a:cxnSpLocks noChangeShapeType="1"/>
            <a:stCxn id="93190" idx="7"/>
            <a:endCxn id="93190" idx="6"/>
          </p:cNvCxnSpPr>
          <p:nvPr/>
        </p:nvCxnSpPr>
        <p:spPr bwMode="auto">
          <a:xfrm rot="5400000" flipV="1">
            <a:off x="6000750" y="2457451"/>
            <a:ext cx="242887" cy="100012"/>
          </a:xfrm>
          <a:prstGeom prst="curvedConnector4">
            <a:avLst>
              <a:gd name="adj1" fmla="val -135296"/>
              <a:gd name="adj2" fmla="val 3285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196" name="AutoShape 12">
            <a:extLst>
              <a:ext uri="{FF2B5EF4-FFF2-40B4-BE49-F238E27FC236}">
                <a16:creationId xmlns:a16="http://schemas.microsoft.com/office/drawing/2014/main" id="{643692BB-0DA3-4604-9989-F1D58DDF09F7}"/>
              </a:ext>
            </a:extLst>
          </p:cNvPr>
          <p:cNvCxnSpPr>
            <a:cxnSpLocks noChangeShapeType="1"/>
            <a:stCxn id="93191" idx="6"/>
            <a:endCxn id="93191" idx="5"/>
          </p:cNvCxnSpPr>
          <p:nvPr/>
        </p:nvCxnSpPr>
        <p:spPr bwMode="auto">
          <a:xfrm flipH="1">
            <a:off x="6072188" y="4395788"/>
            <a:ext cx="100012" cy="242887"/>
          </a:xfrm>
          <a:prstGeom prst="curvedConnector4">
            <a:avLst>
              <a:gd name="adj1" fmla="val -228569"/>
              <a:gd name="adj2" fmla="val 23529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197" name="Text Box 13">
            <a:extLst>
              <a:ext uri="{FF2B5EF4-FFF2-40B4-BE49-F238E27FC236}">
                <a16:creationId xmlns:a16="http://schemas.microsoft.com/office/drawing/2014/main" id="{D8C8A260-138B-4BCB-BA1A-788A97AC0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2701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,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$</a:t>
            </a:r>
            <a:endParaRPr lang="el-GR" altLang="en-US" sz="2000">
              <a:cs typeface="Arial" panose="020B0604020202020204" pitchFamily="34" charset="0"/>
            </a:endParaRPr>
          </a:p>
        </p:txBody>
      </p:sp>
      <p:sp>
        <p:nvSpPr>
          <p:cNvPr id="93198" name="Text Box 14">
            <a:extLst>
              <a:ext uri="{FF2B5EF4-FFF2-40B4-BE49-F238E27FC236}">
                <a16:creationId xmlns:a16="http://schemas.microsoft.com/office/drawing/2014/main" id="{7CDBF698-5733-41DC-840C-0742ADF27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037013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, $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</a:p>
        </p:txBody>
      </p:sp>
      <p:sp>
        <p:nvSpPr>
          <p:cNvPr id="93199" name="Text Box 15">
            <a:extLst>
              <a:ext uri="{FF2B5EF4-FFF2-40B4-BE49-F238E27FC236}">
                <a16:creationId xmlns:a16="http://schemas.microsoft.com/office/drawing/2014/main" id="{A6F39370-D2F3-4519-8C51-FDDBE9DEC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2607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cs typeface="Arial" panose="020B0604020202020204" pitchFamily="34" charset="0"/>
              </a:rPr>
              <a:t>1, 0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</a:p>
        </p:txBody>
      </p:sp>
      <p:sp>
        <p:nvSpPr>
          <p:cNvPr id="93200" name="Text Box 16">
            <a:extLst>
              <a:ext uri="{FF2B5EF4-FFF2-40B4-BE49-F238E27FC236}">
                <a16:creationId xmlns:a16="http://schemas.microsoft.com/office/drawing/2014/main" id="{FB12C3BD-2741-4AA1-9E50-C40F0CCF4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8891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cs typeface="Arial" panose="020B0604020202020204" pitchFamily="34" charset="0"/>
              </a:rPr>
              <a:t>0,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0</a:t>
            </a:r>
            <a:endParaRPr lang="el-GR" altLang="en-US" sz="2000">
              <a:cs typeface="Arial" panose="020B0604020202020204" pitchFamily="34" charset="0"/>
            </a:endParaRPr>
          </a:p>
        </p:txBody>
      </p:sp>
      <p:sp>
        <p:nvSpPr>
          <p:cNvPr id="93201" name="Text Box 17">
            <a:extLst>
              <a:ext uri="{FF2B5EF4-FFF2-40B4-BE49-F238E27FC236}">
                <a16:creationId xmlns:a16="http://schemas.microsoft.com/office/drawing/2014/main" id="{2EA1A050-34DE-48A9-A747-17E32C58D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646613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cs typeface="Arial" panose="020B0604020202020204" pitchFamily="34" charset="0"/>
              </a:rPr>
              <a:t>1, 0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</a:p>
        </p:txBody>
      </p:sp>
      <p:cxnSp>
        <p:nvCxnSpPr>
          <p:cNvPr id="93202" name="AutoShape 18">
            <a:extLst>
              <a:ext uri="{FF2B5EF4-FFF2-40B4-BE49-F238E27FC236}">
                <a16:creationId xmlns:a16="http://schemas.microsoft.com/office/drawing/2014/main" id="{54FF8EBB-5CE3-4F1B-8071-C2F8EEF50821}"/>
              </a:ext>
            </a:extLst>
          </p:cNvPr>
          <p:cNvCxnSpPr>
            <a:cxnSpLocks noChangeShapeType="1"/>
            <a:endCxn id="93188" idx="2"/>
          </p:cNvCxnSpPr>
          <p:nvPr/>
        </p:nvCxnSpPr>
        <p:spPr bwMode="auto">
          <a:xfrm>
            <a:off x="2057400" y="2590800"/>
            <a:ext cx="581025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203" name="Text Box 19">
            <a:extLst>
              <a:ext uri="{FF2B5EF4-FFF2-40B4-BE49-F238E27FC236}">
                <a16:creationId xmlns:a16="http://schemas.microsoft.com/office/drawing/2014/main" id="{B62969A1-5BFD-43B9-B6AA-FCB6D69AF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04913"/>
            <a:ext cx="24384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n-US" sz="2400">
                <a:cs typeface="Arial" panose="020B0604020202020204" pitchFamily="34" charset="0"/>
              </a:rPr>
              <a:t>Σ</a:t>
            </a:r>
            <a:r>
              <a:rPr lang="en-US" altLang="en-US" sz="2400">
                <a:cs typeface="Arial" panose="020B0604020202020204" pitchFamily="34" charset="0"/>
              </a:rPr>
              <a:t> = {0, 1}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400">
                <a:cs typeface="Arial" panose="020B0604020202020204" pitchFamily="34" charset="0"/>
                <a:sym typeface="Symbol" panose="05050102010706020507" pitchFamily="18" charset="2"/>
              </a:rPr>
              <a:t> = {0, 1, $}</a:t>
            </a:r>
          </a:p>
        </p:txBody>
      </p:sp>
      <p:sp>
        <p:nvSpPr>
          <p:cNvPr id="93204" name="Text Box 20">
            <a:extLst>
              <a:ext uri="{FF2B5EF4-FFF2-40B4-BE49-F238E27FC236}">
                <a16:creationId xmlns:a16="http://schemas.microsoft.com/office/drawing/2014/main" id="{D5B5F91E-332E-48C6-99FB-ED8816C48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</a:t>
            </a:r>
          </a:p>
        </p:txBody>
      </p:sp>
      <p:sp>
        <p:nvSpPr>
          <p:cNvPr id="378901" name="Text Box 21">
            <a:extLst>
              <a:ext uri="{FF2B5EF4-FFF2-40B4-BE49-F238E27FC236}">
                <a16:creationId xmlns:a16="http://schemas.microsoft.com/office/drawing/2014/main" id="{463CED55-AA53-4997-AE84-318DD15A0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0</a:t>
            </a:r>
          </a:p>
        </p:txBody>
      </p:sp>
      <p:sp>
        <p:nvSpPr>
          <p:cNvPr id="93206" name="Text Box 22">
            <a:extLst>
              <a:ext uri="{FF2B5EF4-FFF2-40B4-BE49-F238E27FC236}">
                <a16:creationId xmlns:a16="http://schemas.microsoft.com/office/drawing/2014/main" id="{699122CA-8137-435F-B505-FD01529A4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93207" name="Text Box 23">
            <a:extLst>
              <a:ext uri="{FF2B5EF4-FFF2-40B4-BE49-F238E27FC236}">
                <a16:creationId xmlns:a16="http://schemas.microsoft.com/office/drawing/2014/main" id="{469D4196-DD76-4EDD-806C-FDA1E6560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410200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Stack contents: </a:t>
            </a:r>
          </a:p>
        </p:txBody>
      </p:sp>
      <p:sp>
        <p:nvSpPr>
          <p:cNvPr id="93208" name="Text Box 24">
            <a:extLst>
              <a:ext uri="{FF2B5EF4-FFF2-40B4-BE49-F238E27FC236}">
                <a16:creationId xmlns:a16="http://schemas.microsoft.com/office/drawing/2014/main" id="{65D68C7B-0FFC-4241-B4D9-B5AC83515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0</a:t>
            </a:r>
          </a:p>
        </p:txBody>
      </p:sp>
      <p:sp>
        <p:nvSpPr>
          <p:cNvPr id="93209" name="Text Box 25">
            <a:extLst>
              <a:ext uri="{FF2B5EF4-FFF2-40B4-BE49-F238E27FC236}">
                <a16:creationId xmlns:a16="http://schemas.microsoft.com/office/drawing/2014/main" id="{DC8D9E97-96F5-4372-844A-CA492EE35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$</a:t>
            </a:r>
          </a:p>
        </p:txBody>
      </p:sp>
      <p:sp>
        <p:nvSpPr>
          <p:cNvPr id="378906" name="Text Box 26">
            <a:extLst>
              <a:ext uri="{FF2B5EF4-FFF2-40B4-BE49-F238E27FC236}">
                <a16:creationId xmlns:a16="http://schemas.microsoft.com/office/drawing/2014/main" id="{3DD001D1-CEB7-48F1-8B3D-263DAFA40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78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indefinite"/>
                                        <p:tgtEl>
                                          <p:spTgt spid="3788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indefinite"/>
                                        <p:tgtEl>
                                          <p:spTgt spid="37889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EC711E88-9A03-4535-A919-2D61F5C378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NPDA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03BE625A-7E55-4D30-94F3-8DE4808F26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0"/>
            <a:ext cx="1905000" cy="792163"/>
          </a:xfrm>
        </p:spPr>
        <p:txBody>
          <a:bodyPr/>
          <a:lstStyle/>
          <a:p>
            <a:pPr eaLnBrk="1" hangingPunct="1"/>
            <a:r>
              <a:rPr lang="en-US" altLang="en-US"/>
              <a:t>tape: </a:t>
            </a:r>
          </a:p>
        </p:txBody>
      </p:sp>
      <p:sp>
        <p:nvSpPr>
          <p:cNvPr id="94212" name="Oval 4">
            <a:extLst>
              <a:ext uri="{FF2B5EF4-FFF2-40B4-BE49-F238E27FC236}">
                <a16:creationId xmlns:a16="http://schemas.microsoft.com/office/drawing/2014/main" id="{B02DE09F-3437-4C15-B836-46D3FDF6B5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286000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94213" name="Oval 5">
            <a:extLst>
              <a:ext uri="{FF2B5EF4-FFF2-40B4-BE49-F238E27FC236}">
                <a16:creationId xmlns:a16="http://schemas.microsoft.com/office/drawing/2014/main" id="{77EE6E0B-6D28-4716-AC3D-B79E29F54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052888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380934" name="Oval 6">
            <a:extLst>
              <a:ext uri="{FF2B5EF4-FFF2-40B4-BE49-F238E27FC236}">
                <a16:creationId xmlns:a16="http://schemas.microsoft.com/office/drawing/2014/main" id="{E6B7E3C5-D43A-484A-809A-F125932CB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286000"/>
            <a:ext cx="685800" cy="685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380935" name="Oval 7">
            <a:extLst>
              <a:ext uri="{FF2B5EF4-FFF2-40B4-BE49-F238E27FC236}">
                <a16:creationId xmlns:a16="http://schemas.microsoft.com/office/drawing/2014/main" id="{3449A1F1-3327-415F-A95E-36CD3FA70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052888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cxnSp>
        <p:nvCxnSpPr>
          <p:cNvPr id="94216" name="AutoShape 8">
            <a:extLst>
              <a:ext uri="{FF2B5EF4-FFF2-40B4-BE49-F238E27FC236}">
                <a16:creationId xmlns:a16="http://schemas.microsoft.com/office/drawing/2014/main" id="{925FB36F-3814-4EE3-A8CD-D572292E6250}"/>
              </a:ext>
            </a:extLst>
          </p:cNvPr>
          <p:cNvCxnSpPr>
            <a:cxnSpLocks noChangeShapeType="1"/>
            <a:stCxn id="94212" idx="6"/>
            <a:endCxn id="380934" idx="2"/>
          </p:cNvCxnSpPr>
          <p:nvPr/>
        </p:nvCxnSpPr>
        <p:spPr bwMode="auto">
          <a:xfrm>
            <a:off x="3381375" y="2628900"/>
            <a:ext cx="2105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0937" name="AutoShape 9">
            <a:extLst>
              <a:ext uri="{FF2B5EF4-FFF2-40B4-BE49-F238E27FC236}">
                <a16:creationId xmlns:a16="http://schemas.microsoft.com/office/drawing/2014/main" id="{CB7E579D-79CD-4021-B56E-5DC32C3D1355}"/>
              </a:ext>
            </a:extLst>
          </p:cNvPr>
          <p:cNvCxnSpPr>
            <a:cxnSpLocks noChangeShapeType="1"/>
            <a:stCxn id="380934" idx="4"/>
            <a:endCxn id="380935" idx="0"/>
          </p:cNvCxnSpPr>
          <p:nvPr/>
        </p:nvCxnSpPr>
        <p:spPr bwMode="auto">
          <a:xfrm>
            <a:off x="5829300" y="2971800"/>
            <a:ext cx="0" cy="1081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218" name="AutoShape 10">
            <a:extLst>
              <a:ext uri="{FF2B5EF4-FFF2-40B4-BE49-F238E27FC236}">
                <a16:creationId xmlns:a16="http://schemas.microsoft.com/office/drawing/2014/main" id="{0DE5594D-EBB9-48A1-B204-62C959639791}"/>
              </a:ext>
            </a:extLst>
          </p:cNvPr>
          <p:cNvCxnSpPr>
            <a:cxnSpLocks noChangeShapeType="1"/>
            <a:stCxn id="380935" idx="2"/>
            <a:endCxn id="94213" idx="6"/>
          </p:cNvCxnSpPr>
          <p:nvPr/>
        </p:nvCxnSpPr>
        <p:spPr bwMode="auto">
          <a:xfrm flipH="1">
            <a:off x="3381375" y="4395788"/>
            <a:ext cx="2105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219" name="AutoShape 11">
            <a:extLst>
              <a:ext uri="{FF2B5EF4-FFF2-40B4-BE49-F238E27FC236}">
                <a16:creationId xmlns:a16="http://schemas.microsoft.com/office/drawing/2014/main" id="{C90EF617-97CE-4DC2-B548-49734DABEA44}"/>
              </a:ext>
            </a:extLst>
          </p:cNvPr>
          <p:cNvCxnSpPr>
            <a:cxnSpLocks noChangeShapeType="1"/>
            <a:stCxn id="380934" idx="7"/>
            <a:endCxn id="380934" idx="6"/>
          </p:cNvCxnSpPr>
          <p:nvPr/>
        </p:nvCxnSpPr>
        <p:spPr bwMode="auto">
          <a:xfrm rot="5400000" flipV="1">
            <a:off x="6000750" y="2457451"/>
            <a:ext cx="242887" cy="100012"/>
          </a:xfrm>
          <a:prstGeom prst="curvedConnector4">
            <a:avLst>
              <a:gd name="adj1" fmla="val -135296"/>
              <a:gd name="adj2" fmla="val 3285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220" name="AutoShape 12">
            <a:extLst>
              <a:ext uri="{FF2B5EF4-FFF2-40B4-BE49-F238E27FC236}">
                <a16:creationId xmlns:a16="http://schemas.microsoft.com/office/drawing/2014/main" id="{8E1EBC1E-C455-4163-9C4B-3250C29B3DF0}"/>
              </a:ext>
            </a:extLst>
          </p:cNvPr>
          <p:cNvCxnSpPr>
            <a:cxnSpLocks noChangeShapeType="1"/>
            <a:stCxn id="380935" idx="6"/>
            <a:endCxn id="380935" idx="5"/>
          </p:cNvCxnSpPr>
          <p:nvPr/>
        </p:nvCxnSpPr>
        <p:spPr bwMode="auto">
          <a:xfrm flipH="1">
            <a:off x="6072188" y="4395788"/>
            <a:ext cx="100012" cy="242887"/>
          </a:xfrm>
          <a:prstGeom prst="curvedConnector4">
            <a:avLst>
              <a:gd name="adj1" fmla="val -228569"/>
              <a:gd name="adj2" fmla="val 23529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221" name="Text Box 13">
            <a:extLst>
              <a:ext uri="{FF2B5EF4-FFF2-40B4-BE49-F238E27FC236}">
                <a16:creationId xmlns:a16="http://schemas.microsoft.com/office/drawing/2014/main" id="{37290E6F-B881-4528-89C7-0E699B2C6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2701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,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$</a:t>
            </a:r>
            <a:endParaRPr lang="el-GR" altLang="en-US" sz="2000">
              <a:cs typeface="Arial" panose="020B0604020202020204" pitchFamily="34" charset="0"/>
            </a:endParaRPr>
          </a:p>
        </p:txBody>
      </p:sp>
      <p:sp>
        <p:nvSpPr>
          <p:cNvPr id="94222" name="Text Box 14">
            <a:extLst>
              <a:ext uri="{FF2B5EF4-FFF2-40B4-BE49-F238E27FC236}">
                <a16:creationId xmlns:a16="http://schemas.microsoft.com/office/drawing/2014/main" id="{73BC2153-BD38-4EEA-960C-FD3F2A922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037013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, $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</a:p>
        </p:txBody>
      </p:sp>
      <p:sp>
        <p:nvSpPr>
          <p:cNvPr id="94223" name="Text Box 15">
            <a:extLst>
              <a:ext uri="{FF2B5EF4-FFF2-40B4-BE49-F238E27FC236}">
                <a16:creationId xmlns:a16="http://schemas.microsoft.com/office/drawing/2014/main" id="{83A4EB12-84D2-44B3-923D-BB9C2829D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2607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cs typeface="Arial" panose="020B0604020202020204" pitchFamily="34" charset="0"/>
              </a:rPr>
              <a:t>1, 0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</a:p>
        </p:txBody>
      </p:sp>
      <p:sp>
        <p:nvSpPr>
          <p:cNvPr id="94224" name="Text Box 16">
            <a:extLst>
              <a:ext uri="{FF2B5EF4-FFF2-40B4-BE49-F238E27FC236}">
                <a16:creationId xmlns:a16="http://schemas.microsoft.com/office/drawing/2014/main" id="{23EC85F6-49D0-4EAD-B7D6-0BC04E866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8891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cs typeface="Arial" panose="020B0604020202020204" pitchFamily="34" charset="0"/>
              </a:rPr>
              <a:t>0,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0</a:t>
            </a:r>
            <a:endParaRPr lang="el-GR" altLang="en-US" sz="2000">
              <a:cs typeface="Arial" panose="020B0604020202020204" pitchFamily="34" charset="0"/>
            </a:endParaRPr>
          </a:p>
        </p:txBody>
      </p:sp>
      <p:sp>
        <p:nvSpPr>
          <p:cNvPr id="94225" name="Text Box 17">
            <a:extLst>
              <a:ext uri="{FF2B5EF4-FFF2-40B4-BE49-F238E27FC236}">
                <a16:creationId xmlns:a16="http://schemas.microsoft.com/office/drawing/2014/main" id="{3E7D3F59-F0ED-486F-B646-770D6F3B6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646613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cs typeface="Arial" panose="020B0604020202020204" pitchFamily="34" charset="0"/>
              </a:rPr>
              <a:t>1, 0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</a:p>
        </p:txBody>
      </p:sp>
      <p:cxnSp>
        <p:nvCxnSpPr>
          <p:cNvPr id="94226" name="AutoShape 18">
            <a:extLst>
              <a:ext uri="{FF2B5EF4-FFF2-40B4-BE49-F238E27FC236}">
                <a16:creationId xmlns:a16="http://schemas.microsoft.com/office/drawing/2014/main" id="{705D7B70-0510-4D73-80A1-764126CFA682}"/>
              </a:ext>
            </a:extLst>
          </p:cNvPr>
          <p:cNvCxnSpPr>
            <a:cxnSpLocks noChangeShapeType="1"/>
            <a:endCxn id="94212" idx="2"/>
          </p:cNvCxnSpPr>
          <p:nvPr/>
        </p:nvCxnSpPr>
        <p:spPr bwMode="auto">
          <a:xfrm>
            <a:off x="2057400" y="2590800"/>
            <a:ext cx="581025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227" name="Text Box 19">
            <a:extLst>
              <a:ext uri="{FF2B5EF4-FFF2-40B4-BE49-F238E27FC236}">
                <a16:creationId xmlns:a16="http://schemas.microsoft.com/office/drawing/2014/main" id="{15D49D0A-2BF2-4537-9A20-0C546427D3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04913"/>
            <a:ext cx="24384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n-US" sz="2400">
                <a:cs typeface="Arial" panose="020B0604020202020204" pitchFamily="34" charset="0"/>
              </a:rPr>
              <a:t>Σ</a:t>
            </a:r>
            <a:r>
              <a:rPr lang="en-US" altLang="en-US" sz="2400">
                <a:cs typeface="Arial" panose="020B0604020202020204" pitchFamily="34" charset="0"/>
              </a:rPr>
              <a:t> = {0, 1}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400">
                <a:cs typeface="Arial" panose="020B0604020202020204" pitchFamily="34" charset="0"/>
                <a:sym typeface="Symbol" panose="05050102010706020507" pitchFamily="18" charset="2"/>
              </a:rPr>
              <a:t> = {0, 1, $}</a:t>
            </a:r>
          </a:p>
        </p:txBody>
      </p:sp>
      <p:sp>
        <p:nvSpPr>
          <p:cNvPr id="380948" name="Text Box 20">
            <a:extLst>
              <a:ext uri="{FF2B5EF4-FFF2-40B4-BE49-F238E27FC236}">
                <a16:creationId xmlns:a16="http://schemas.microsoft.com/office/drawing/2014/main" id="{33CCB23F-9FDF-4B48-8C80-C86EDF333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</a:t>
            </a:r>
          </a:p>
        </p:txBody>
      </p:sp>
      <p:sp>
        <p:nvSpPr>
          <p:cNvPr id="94229" name="Text Box 21">
            <a:extLst>
              <a:ext uri="{FF2B5EF4-FFF2-40B4-BE49-F238E27FC236}">
                <a16:creationId xmlns:a16="http://schemas.microsoft.com/office/drawing/2014/main" id="{B8190841-F500-45CE-AF01-BDACE8A4C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94230" name="Text Box 22">
            <a:extLst>
              <a:ext uri="{FF2B5EF4-FFF2-40B4-BE49-F238E27FC236}">
                <a16:creationId xmlns:a16="http://schemas.microsoft.com/office/drawing/2014/main" id="{F1D6C229-6097-4928-AE8E-BEAA958A7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94231" name="Text Box 23">
            <a:extLst>
              <a:ext uri="{FF2B5EF4-FFF2-40B4-BE49-F238E27FC236}">
                <a16:creationId xmlns:a16="http://schemas.microsoft.com/office/drawing/2014/main" id="{1EDF2660-1822-4DAE-B567-60B5DEB60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410200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Stack contents: </a:t>
            </a:r>
          </a:p>
        </p:txBody>
      </p:sp>
      <p:sp>
        <p:nvSpPr>
          <p:cNvPr id="94232" name="Text Box 24">
            <a:extLst>
              <a:ext uri="{FF2B5EF4-FFF2-40B4-BE49-F238E27FC236}">
                <a16:creationId xmlns:a16="http://schemas.microsoft.com/office/drawing/2014/main" id="{6267C84E-0E1D-4B22-87A1-278E4EFB7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0</a:t>
            </a:r>
          </a:p>
        </p:txBody>
      </p:sp>
      <p:sp>
        <p:nvSpPr>
          <p:cNvPr id="94233" name="Text Box 25">
            <a:extLst>
              <a:ext uri="{FF2B5EF4-FFF2-40B4-BE49-F238E27FC236}">
                <a16:creationId xmlns:a16="http://schemas.microsoft.com/office/drawing/2014/main" id="{6EE98CDC-6371-4742-96FC-EACB77765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$</a:t>
            </a:r>
          </a:p>
        </p:txBody>
      </p:sp>
      <p:sp>
        <p:nvSpPr>
          <p:cNvPr id="380954" name="Text Box 26">
            <a:extLst>
              <a:ext uri="{FF2B5EF4-FFF2-40B4-BE49-F238E27FC236}">
                <a16:creationId xmlns:a16="http://schemas.microsoft.com/office/drawing/2014/main" id="{10587F88-8D93-41E5-AE4C-77FAE56707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80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3809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3809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/>
                                        <p:tgtEl>
                                          <p:spTgt spid="3809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3809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3809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/>
                                        <p:tgtEl>
                                          <p:spTgt spid="3809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3809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3809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54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CD7E85AF-4683-4B18-82CF-46E6CAB130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NPDA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58FAE63C-4602-4232-BEE4-E38D0D2AD8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0"/>
            <a:ext cx="1905000" cy="792163"/>
          </a:xfrm>
        </p:spPr>
        <p:txBody>
          <a:bodyPr/>
          <a:lstStyle/>
          <a:p>
            <a:pPr eaLnBrk="1" hangingPunct="1"/>
            <a:r>
              <a:rPr lang="en-US" altLang="en-US"/>
              <a:t>tape: </a:t>
            </a:r>
          </a:p>
        </p:txBody>
      </p:sp>
      <p:sp>
        <p:nvSpPr>
          <p:cNvPr id="95236" name="Oval 4">
            <a:extLst>
              <a:ext uri="{FF2B5EF4-FFF2-40B4-BE49-F238E27FC236}">
                <a16:creationId xmlns:a16="http://schemas.microsoft.com/office/drawing/2014/main" id="{61D49A64-905F-4401-83EF-7CEB0F6BF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286000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95237" name="Oval 5">
            <a:extLst>
              <a:ext uri="{FF2B5EF4-FFF2-40B4-BE49-F238E27FC236}">
                <a16:creationId xmlns:a16="http://schemas.microsoft.com/office/drawing/2014/main" id="{D5DD9988-A101-49CA-8FFA-68893C1B4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052888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95238" name="Oval 6">
            <a:extLst>
              <a:ext uri="{FF2B5EF4-FFF2-40B4-BE49-F238E27FC236}">
                <a16:creationId xmlns:a16="http://schemas.microsoft.com/office/drawing/2014/main" id="{84407155-59FC-4A74-A69E-7964ADB53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2860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95239" name="Oval 7">
            <a:extLst>
              <a:ext uri="{FF2B5EF4-FFF2-40B4-BE49-F238E27FC236}">
                <a16:creationId xmlns:a16="http://schemas.microsoft.com/office/drawing/2014/main" id="{EFE032DF-2DB9-4BEC-B643-BAB30FCB37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052888"/>
            <a:ext cx="685800" cy="685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cxnSp>
        <p:nvCxnSpPr>
          <p:cNvPr id="95240" name="AutoShape 8">
            <a:extLst>
              <a:ext uri="{FF2B5EF4-FFF2-40B4-BE49-F238E27FC236}">
                <a16:creationId xmlns:a16="http://schemas.microsoft.com/office/drawing/2014/main" id="{8BFC3834-10FC-40B3-93E1-B30119B9D3A2}"/>
              </a:ext>
            </a:extLst>
          </p:cNvPr>
          <p:cNvCxnSpPr>
            <a:cxnSpLocks noChangeShapeType="1"/>
            <a:stCxn id="95236" idx="6"/>
            <a:endCxn id="95238" idx="2"/>
          </p:cNvCxnSpPr>
          <p:nvPr/>
        </p:nvCxnSpPr>
        <p:spPr bwMode="auto">
          <a:xfrm>
            <a:off x="3381375" y="2628900"/>
            <a:ext cx="2105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241" name="AutoShape 9">
            <a:extLst>
              <a:ext uri="{FF2B5EF4-FFF2-40B4-BE49-F238E27FC236}">
                <a16:creationId xmlns:a16="http://schemas.microsoft.com/office/drawing/2014/main" id="{F559C90F-0D46-43F4-8F98-DBB29EC4D1C3}"/>
              </a:ext>
            </a:extLst>
          </p:cNvPr>
          <p:cNvCxnSpPr>
            <a:cxnSpLocks noChangeShapeType="1"/>
            <a:stCxn id="95238" idx="4"/>
            <a:endCxn id="95239" idx="0"/>
          </p:cNvCxnSpPr>
          <p:nvPr/>
        </p:nvCxnSpPr>
        <p:spPr bwMode="auto">
          <a:xfrm>
            <a:off x="5829300" y="2971800"/>
            <a:ext cx="0" cy="1081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242" name="AutoShape 10">
            <a:extLst>
              <a:ext uri="{FF2B5EF4-FFF2-40B4-BE49-F238E27FC236}">
                <a16:creationId xmlns:a16="http://schemas.microsoft.com/office/drawing/2014/main" id="{A04298DC-D1B1-4F84-9E60-46CE6B4FB294}"/>
              </a:ext>
            </a:extLst>
          </p:cNvPr>
          <p:cNvCxnSpPr>
            <a:cxnSpLocks noChangeShapeType="1"/>
            <a:stCxn id="95239" idx="2"/>
            <a:endCxn id="95237" idx="6"/>
          </p:cNvCxnSpPr>
          <p:nvPr/>
        </p:nvCxnSpPr>
        <p:spPr bwMode="auto">
          <a:xfrm flipH="1">
            <a:off x="3381375" y="4395788"/>
            <a:ext cx="2105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243" name="AutoShape 11">
            <a:extLst>
              <a:ext uri="{FF2B5EF4-FFF2-40B4-BE49-F238E27FC236}">
                <a16:creationId xmlns:a16="http://schemas.microsoft.com/office/drawing/2014/main" id="{E1DE72DB-A460-402E-8CBA-414209978036}"/>
              </a:ext>
            </a:extLst>
          </p:cNvPr>
          <p:cNvCxnSpPr>
            <a:cxnSpLocks noChangeShapeType="1"/>
            <a:stCxn id="95238" idx="7"/>
            <a:endCxn id="95238" idx="6"/>
          </p:cNvCxnSpPr>
          <p:nvPr/>
        </p:nvCxnSpPr>
        <p:spPr bwMode="auto">
          <a:xfrm rot="5400000" flipV="1">
            <a:off x="6000750" y="2457451"/>
            <a:ext cx="242887" cy="100012"/>
          </a:xfrm>
          <a:prstGeom prst="curvedConnector4">
            <a:avLst>
              <a:gd name="adj1" fmla="val -135296"/>
              <a:gd name="adj2" fmla="val 3285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244" name="AutoShape 12">
            <a:extLst>
              <a:ext uri="{FF2B5EF4-FFF2-40B4-BE49-F238E27FC236}">
                <a16:creationId xmlns:a16="http://schemas.microsoft.com/office/drawing/2014/main" id="{46C3963C-FEC7-45A8-979F-484688A3AF1F}"/>
              </a:ext>
            </a:extLst>
          </p:cNvPr>
          <p:cNvCxnSpPr>
            <a:cxnSpLocks noChangeShapeType="1"/>
            <a:stCxn id="95239" idx="6"/>
            <a:endCxn id="95239" idx="5"/>
          </p:cNvCxnSpPr>
          <p:nvPr/>
        </p:nvCxnSpPr>
        <p:spPr bwMode="auto">
          <a:xfrm flipH="1">
            <a:off x="6072188" y="4395788"/>
            <a:ext cx="100012" cy="242887"/>
          </a:xfrm>
          <a:prstGeom prst="curvedConnector4">
            <a:avLst>
              <a:gd name="adj1" fmla="val -228569"/>
              <a:gd name="adj2" fmla="val 23529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245" name="Text Box 13">
            <a:extLst>
              <a:ext uri="{FF2B5EF4-FFF2-40B4-BE49-F238E27FC236}">
                <a16:creationId xmlns:a16="http://schemas.microsoft.com/office/drawing/2014/main" id="{FD4C2878-9A23-45E4-96B3-EDA1F652D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2701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,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$</a:t>
            </a:r>
            <a:endParaRPr lang="el-GR" altLang="en-US" sz="2000">
              <a:cs typeface="Arial" panose="020B0604020202020204" pitchFamily="34" charset="0"/>
            </a:endParaRPr>
          </a:p>
        </p:txBody>
      </p:sp>
      <p:sp>
        <p:nvSpPr>
          <p:cNvPr id="95246" name="Text Box 14">
            <a:extLst>
              <a:ext uri="{FF2B5EF4-FFF2-40B4-BE49-F238E27FC236}">
                <a16:creationId xmlns:a16="http://schemas.microsoft.com/office/drawing/2014/main" id="{5CC550C0-E646-445A-9FE9-F898174A4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037013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, $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</a:p>
        </p:txBody>
      </p:sp>
      <p:sp>
        <p:nvSpPr>
          <p:cNvPr id="95247" name="Text Box 15">
            <a:extLst>
              <a:ext uri="{FF2B5EF4-FFF2-40B4-BE49-F238E27FC236}">
                <a16:creationId xmlns:a16="http://schemas.microsoft.com/office/drawing/2014/main" id="{31BB3388-8DB2-4400-8C46-891C80242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2607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cs typeface="Arial" panose="020B0604020202020204" pitchFamily="34" charset="0"/>
              </a:rPr>
              <a:t>1, 0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</a:p>
        </p:txBody>
      </p:sp>
      <p:sp>
        <p:nvSpPr>
          <p:cNvPr id="95248" name="Text Box 16">
            <a:extLst>
              <a:ext uri="{FF2B5EF4-FFF2-40B4-BE49-F238E27FC236}">
                <a16:creationId xmlns:a16="http://schemas.microsoft.com/office/drawing/2014/main" id="{E68E7C7E-FB2F-4FA6-8797-83F3545DD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8891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cs typeface="Arial" panose="020B0604020202020204" pitchFamily="34" charset="0"/>
              </a:rPr>
              <a:t>0,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0</a:t>
            </a:r>
            <a:endParaRPr lang="el-GR" altLang="en-US" sz="2000">
              <a:cs typeface="Arial" panose="020B0604020202020204" pitchFamily="34" charset="0"/>
            </a:endParaRPr>
          </a:p>
        </p:txBody>
      </p:sp>
      <p:sp>
        <p:nvSpPr>
          <p:cNvPr id="95249" name="Text Box 17">
            <a:extLst>
              <a:ext uri="{FF2B5EF4-FFF2-40B4-BE49-F238E27FC236}">
                <a16:creationId xmlns:a16="http://schemas.microsoft.com/office/drawing/2014/main" id="{EF8DFFF8-96B2-4F2A-AE7C-054CE4A32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646613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cs typeface="Arial" panose="020B0604020202020204" pitchFamily="34" charset="0"/>
              </a:rPr>
              <a:t>1, 0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</a:p>
        </p:txBody>
      </p:sp>
      <p:cxnSp>
        <p:nvCxnSpPr>
          <p:cNvPr id="95250" name="AutoShape 18">
            <a:extLst>
              <a:ext uri="{FF2B5EF4-FFF2-40B4-BE49-F238E27FC236}">
                <a16:creationId xmlns:a16="http://schemas.microsoft.com/office/drawing/2014/main" id="{39EB5CC5-2FE4-4581-A87C-B2BDD5DD1844}"/>
              </a:ext>
            </a:extLst>
          </p:cNvPr>
          <p:cNvCxnSpPr>
            <a:cxnSpLocks noChangeShapeType="1"/>
            <a:endCxn id="95236" idx="2"/>
          </p:cNvCxnSpPr>
          <p:nvPr/>
        </p:nvCxnSpPr>
        <p:spPr bwMode="auto">
          <a:xfrm>
            <a:off x="2057400" y="2590800"/>
            <a:ext cx="581025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251" name="Text Box 19">
            <a:extLst>
              <a:ext uri="{FF2B5EF4-FFF2-40B4-BE49-F238E27FC236}">
                <a16:creationId xmlns:a16="http://schemas.microsoft.com/office/drawing/2014/main" id="{9598A103-6B0C-4E87-A66D-3A7991527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04913"/>
            <a:ext cx="24384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n-US" sz="2400">
                <a:cs typeface="Arial" panose="020B0604020202020204" pitchFamily="34" charset="0"/>
              </a:rPr>
              <a:t>Σ</a:t>
            </a:r>
            <a:r>
              <a:rPr lang="en-US" altLang="en-US" sz="2400">
                <a:cs typeface="Arial" panose="020B0604020202020204" pitchFamily="34" charset="0"/>
              </a:rPr>
              <a:t> = {0, 1}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400">
                <a:cs typeface="Arial" panose="020B0604020202020204" pitchFamily="34" charset="0"/>
                <a:sym typeface="Symbol" panose="05050102010706020507" pitchFamily="18" charset="2"/>
              </a:rPr>
              <a:t> = {0, 1, $}</a:t>
            </a:r>
          </a:p>
        </p:txBody>
      </p:sp>
      <p:sp>
        <p:nvSpPr>
          <p:cNvPr id="95252" name="Text Box 20">
            <a:extLst>
              <a:ext uri="{FF2B5EF4-FFF2-40B4-BE49-F238E27FC236}">
                <a16:creationId xmlns:a16="http://schemas.microsoft.com/office/drawing/2014/main" id="{1C38ABFD-E109-473F-B051-8F9F4624D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95253" name="Text Box 21">
            <a:extLst>
              <a:ext uri="{FF2B5EF4-FFF2-40B4-BE49-F238E27FC236}">
                <a16:creationId xmlns:a16="http://schemas.microsoft.com/office/drawing/2014/main" id="{82CB564B-AEC0-4A5A-8F58-4EA408137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95254" name="Text Box 22">
            <a:extLst>
              <a:ext uri="{FF2B5EF4-FFF2-40B4-BE49-F238E27FC236}">
                <a16:creationId xmlns:a16="http://schemas.microsoft.com/office/drawing/2014/main" id="{A664E79E-3A34-4FB8-9CEF-6820B9320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95255" name="Text Box 23">
            <a:extLst>
              <a:ext uri="{FF2B5EF4-FFF2-40B4-BE49-F238E27FC236}">
                <a16:creationId xmlns:a16="http://schemas.microsoft.com/office/drawing/2014/main" id="{3EE55E77-B02F-43D9-98FC-E471EC5C8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410200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Stack contents: </a:t>
            </a:r>
          </a:p>
        </p:txBody>
      </p:sp>
      <p:sp>
        <p:nvSpPr>
          <p:cNvPr id="95256" name="Text Box 24">
            <a:extLst>
              <a:ext uri="{FF2B5EF4-FFF2-40B4-BE49-F238E27FC236}">
                <a16:creationId xmlns:a16="http://schemas.microsoft.com/office/drawing/2014/main" id="{BFD56A7E-AC1A-4FAC-A884-5061EC24E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0</a:t>
            </a:r>
          </a:p>
        </p:txBody>
      </p:sp>
      <p:sp>
        <p:nvSpPr>
          <p:cNvPr id="95257" name="Text Box 25">
            <a:extLst>
              <a:ext uri="{FF2B5EF4-FFF2-40B4-BE49-F238E27FC236}">
                <a16:creationId xmlns:a16="http://schemas.microsoft.com/office/drawing/2014/main" id="{6C7068B3-6CED-460F-8651-6130C63F7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54244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$</a:t>
            </a:r>
          </a:p>
        </p:txBody>
      </p:sp>
      <p:sp>
        <p:nvSpPr>
          <p:cNvPr id="383002" name="Text Box 26">
            <a:extLst>
              <a:ext uri="{FF2B5EF4-FFF2-40B4-BE49-F238E27FC236}">
                <a16:creationId xmlns:a16="http://schemas.microsoft.com/office/drawing/2014/main" id="{1D3EC95C-2334-4C40-8066-4D34BC989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791200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not accepted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19472A74-77DF-4DA9-A4CF-EDCB452E8B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NPDA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7AA71684-3CDE-40DC-8EAD-7A92552CD2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0"/>
            <a:ext cx="8153400" cy="792163"/>
          </a:xfrm>
        </p:spPr>
        <p:txBody>
          <a:bodyPr/>
          <a:lstStyle/>
          <a:p>
            <a:pPr eaLnBrk="1" hangingPunct="1"/>
            <a:r>
              <a:rPr lang="en-US" altLang="en-US"/>
              <a:t>What language does this NPDA accept?</a:t>
            </a:r>
          </a:p>
        </p:txBody>
      </p:sp>
      <p:sp>
        <p:nvSpPr>
          <p:cNvPr id="96260" name="Oval 4">
            <a:extLst>
              <a:ext uri="{FF2B5EF4-FFF2-40B4-BE49-F238E27FC236}">
                <a16:creationId xmlns:a16="http://schemas.microsoft.com/office/drawing/2014/main" id="{B1CA4B94-F931-45CE-AE45-F1809D645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286000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96261" name="Oval 5">
            <a:extLst>
              <a:ext uri="{FF2B5EF4-FFF2-40B4-BE49-F238E27FC236}">
                <a16:creationId xmlns:a16="http://schemas.microsoft.com/office/drawing/2014/main" id="{EAB060B2-8C54-4E9C-B41D-FB0251CFD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052888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96262" name="Oval 6">
            <a:extLst>
              <a:ext uri="{FF2B5EF4-FFF2-40B4-BE49-F238E27FC236}">
                <a16:creationId xmlns:a16="http://schemas.microsoft.com/office/drawing/2014/main" id="{73609DFB-F4C5-4C53-9783-B103C54B49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2860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96263" name="Oval 7">
            <a:extLst>
              <a:ext uri="{FF2B5EF4-FFF2-40B4-BE49-F238E27FC236}">
                <a16:creationId xmlns:a16="http://schemas.microsoft.com/office/drawing/2014/main" id="{679692D2-E591-4E92-90D7-023D69B7F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052888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cxnSp>
        <p:nvCxnSpPr>
          <p:cNvPr id="96264" name="AutoShape 8">
            <a:extLst>
              <a:ext uri="{FF2B5EF4-FFF2-40B4-BE49-F238E27FC236}">
                <a16:creationId xmlns:a16="http://schemas.microsoft.com/office/drawing/2014/main" id="{F23CB8EC-580E-4858-8DEA-99D55B039E34}"/>
              </a:ext>
            </a:extLst>
          </p:cNvPr>
          <p:cNvCxnSpPr>
            <a:cxnSpLocks noChangeShapeType="1"/>
            <a:stCxn id="96260" idx="6"/>
            <a:endCxn id="96262" idx="2"/>
          </p:cNvCxnSpPr>
          <p:nvPr/>
        </p:nvCxnSpPr>
        <p:spPr bwMode="auto">
          <a:xfrm>
            <a:off x="3381375" y="2628900"/>
            <a:ext cx="2105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265" name="AutoShape 9">
            <a:extLst>
              <a:ext uri="{FF2B5EF4-FFF2-40B4-BE49-F238E27FC236}">
                <a16:creationId xmlns:a16="http://schemas.microsoft.com/office/drawing/2014/main" id="{6742CC2F-7327-4162-90F4-E49BD91A8BE1}"/>
              </a:ext>
            </a:extLst>
          </p:cNvPr>
          <p:cNvCxnSpPr>
            <a:cxnSpLocks noChangeShapeType="1"/>
            <a:stCxn id="96262" idx="4"/>
            <a:endCxn id="96263" idx="0"/>
          </p:cNvCxnSpPr>
          <p:nvPr/>
        </p:nvCxnSpPr>
        <p:spPr bwMode="auto">
          <a:xfrm>
            <a:off x="5829300" y="2971800"/>
            <a:ext cx="0" cy="1081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266" name="AutoShape 10">
            <a:extLst>
              <a:ext uri="{FF2B5EF4-FFF2-40B4-BE49-F238E27FC236}">
                <a16:creationId xmlns:a16="http://schemas.microsoft.com/office/drawing/2014/main" id="{88D13042-29CD-495E-BD49-AB770F76E593}"/>
              </a:ext>
            </a:extLst>
          </p:cNvPr>
          <p:cNvCxnSpPr>
            <a:cxnSpLocks noChangeShapeType="1"/>
            <a:stCxn id="96263" idx="2"/>
            <a:endCxn id="96261" idx="6"/>
          </p:cNvCxnSpPr>
          <p:nvPr/>
        </p:nvCxnSpPr>
        <p:spPr bwMode="auto">
          <a:xfrm flipH="1">
            <a:off x="3381375" y="4395788"/>
            <a:ext cx="2105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267" name="AutoShape 11">
            <a:extLst>
              <a:ext uri="{FF2B5EF4-FFF2-40B4-BE49-F238E27FC236}">
                <a16:creationId xmlns:a16="http://schemas.microsoft.com/office/drawing/2014/main" id="{06762AC7-9D15-4DEC-AC7F-76896EACB42F}"/>
              </a:ext>
            </a:extLst>
          </p:cNvPr>
          <p:cNvCxnSpPr>
            <a:cxnSpLocks noChangeShapeType="1"/>
            <a:stCxn id="96262" idx="7"/>
            <a:endCxn id="96262" idx="6"/>
          </p:cNvCxnSpPr>
          <p:nvPr/>
        </p:nvCxnSpPr>
        <p:spPr bwMode="auto">
          <a:xfrm rot="5400000" flipV="1">
            <a:off x="6000750" y="2457451"/>
            <a:ext cx="242887" cy="100012"/>
          </a:xfrm>
          <a:prstGeom prst="curvedConnector4">
            <a:avLst>
              <a:gd name="adj1" fmla="val -135296"/>
              <a:gd name="adj2" fmla="val 3285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268" name="AutoShape 12">
            <a:extLst>
              <a:ext uri="{FF2B5EF4-FFF2-40B4-BE49-F238E27FC236}">
                <a16:creationId xmlns:a16="http://schemas.microsoft.com/office/drawing/2014/main" id="{A5BB605A-7D38-4C1F-B5F2-0515D0CB34E7}"/>
              </a:ext>
            </a:extLst>
          </p:cNvPr>
          <p:cNvCxnSpPr>
            <a:cxnSpLocks noChangeShapeType="1"/>
            <a:stCxn id="96263" idx="6"/>
            <a:endCxn id="96263" idx="5"/>
          </p:cNvCxnSpPr>
          <p:nvPr/>
        </p:nvCxnSpPr>
        <p:spPr bwMode="auto">
          <a:xfrm flipH="1">
            <a:off x="6072188" y="4395788"/>
            <a:ext cx="100012" cy="242887"/>
          </a:xfrm>
          <a:prstGeom prst="curvedConnector4">
            <a:avLst>
              <a:gd name="adj1" fmla="val -228569"/>
              <a:gd name="adj2" fmla="val 23529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6269" name="Text Box 13">
            <a:extLst>
              <a:ext uri="{FF2B5EF4-FFF2-40B4-BE49-F238E27FC236}">
                <a16:creationId xmlns:a16="http://schemas.microsoft.com/office/drawing/2014/main" id="{B04CA556-397D-47E0-B968-06278BE504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2701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,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$</a:t>
            </a:r>
            <a:endParaRPr lang="el-GR" altLang="en-US" sz="2000">
              <a:cs typeface="Arial" panose="020B0604020202020204" pitchFamily="34" charset="0"/>
            </a:endParaRPr>
          </a:p>
        </p:txBody>
      </p:sp>
      <p:sp>
        <p:nvSpPr>
          <p:cNvPr id="96270" name="Text Box 14">
            <a:extLst>
              <a:ext uri="{FF2B5EF4-FFF2-40B4-BE49-F238E27FC236}">
                <a16:creationId xmlns:a16="http://schemas.microsoft.com/office/drawing/2014/main" id="{54261568-4D41-4A8E-84B4-FFF879BD9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037013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, $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</a:p>
        </p:txBody>
      </p:sp>
      <p:sp>
        <p:nvSpPr>
          <p:cNvPr id="96271" name="Text Box 15">
            <a:extLst>
              <a:ext uri="{FF2B5EF4-FFF2-40B4-BE49-F238E27FC236}">
                <a16:creationId xmlns:a16="http://schemas.microsoft.com/office/drawing/2014/main" id="{CECDE11A-D7B5-49AE-84A5-756752506E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2607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cs typeface="Arial" panose="020B0604020202020204" pitchFamily="34" charset="0"/>
              </a:rPr>
              <a:t>1, 0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</a:p>
        </p:txBody>
      </p:sp>
      <p:sp>
        <p:nvSpPr>
          <p:cNvPr id="96272" name="Text Box 16">
            <a:extLst>
              <a:ext uri="{FF2B5EF4-FFF2-40B4-BE49-F238E27FC236}">
                <a16:creationId xmlns:a16="http://schemas.microsoft.com/office/drawing/2014/main" id="{0A4C8B02-D010-4BEB-B259-AA8E90204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8891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cs typeface="Arial" panose="020B0604020202020204" pitchFamily="34" charset="0"/>
              </a:rPr>
              <a:t>0,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0</a:t>
            </a:r>
            <a:endParaRPr lang="el-GR" altLang="en-US" sz="2000">
              <a:cs typeface="Arial" panose="020B0604020202020204" pitchFamily="34" charset="0"/>
            </a:endParaRPr>
          </a:p>
        </p:txBody>
      </p:sp>
      <p:sp>
        <p:nvSpPr>
          <p:cNvPr id="96273" name="Text Box 17">
            <a:extLst>
              <a:ext uri="{FF2B5EF4-FFF2-40B4-BE49-F238E27FC236}">
                <a16:creationId xmlns:a16="http://schemas.microsoft.com/office/drawing/2014/main" id="{A86FA86A-7314-48F7-ADA7-54A3AE911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646613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cs typeface="Arial" panose="020B0604020202020204" pitchFamily="34" charset="0"/>
              </a:rPr>
              <a:t>1, 0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</a:p>
        </p:txBody>
      </p:sp>
      <p:cxnSp>
        <p:nvCxnSpPr>
          <p:cNvPr id="96274" name="AutoShape 18">
            <a:extLst>
              <a:ext uri="{FF2B5EF4-FFF2-40B4-BE49-F238E27FC236}">
                <a16:creationId xmlns:a16="http://schemas.microsoft.com/office/drawing/2014/main" id="{AFF72A9E-4F08-4D75-B9A9-F24C61FD4CBF}"/>
              </a:ext>
            </a:extLst>
          </p:cNvPr>
          <p:cNvCxnSpPr>
            <a:cxnSpLocks noChangeShapeType="1"/>
            <a:endCxn id="96260" idx="2"/>
          </p:cNvCxnSpPr>
          <p:nvPr/>
        </p:nvCxnSpPr>
        <p:spPr bwMode="auto">
          <a:xfrm>
            <a:off x="2057400" y="2590800"/>
            <a:ext cx="581025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6275" name="Text Box 19">
            <a:extLst>
              <a:ext uri="{FF2B5EF4-FFF2-40B4-BE49-F238E27FC236}">
                <a16:creationId xmlns:a16="http://schemas.microsoft.com/office/drawing/2014/main" id="{34810933-3117-4686-A9A1-BD7B5890A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04913"/>
            <a:ext cx="24384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n-US" sz="2400">
                <a:cs typeface="Arial" panose="020B0604020202020204" pitchFamily="34" charset="0"/>
              </a:rPr>
              <a:t>Σ</a:t>
            </a:r>
            <a:r>
              <a:rPr lang="en-US" altLang="en-US" sz="2400">
                <a:cs typeface="Arial" panose="020B0604020202020204" pitchFamily="34" charset="0"/>
              </a:rPr>
              <a:t> = {0, 1}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400">
                <a:cs typeface="Arial" panose="020B0604020202020204" pitchFamily="34" charset="0"/>
                <a:sym typeface="Symbol" panose="05050102010706020507" pitchFamily="18" charset="2"/>
              </a:rPr>
              <a:t> = {0, 1, $}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9F34A1CD-704D-4758-BB63-EB45368EF0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Formal definition of NPDA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51DB3A7B-897B-4B5C-8467-B05D4939DA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 NPDA is a 6-tuple </a:t>
            </a:r>
            <a:r>
              <a:rPr lang="en-US" altLang="en-US">
                <a:solidFill>
                  <a:schemeClr val="accent2"/>
                </a:solidFill>
              </a:rPr>
              <a:t>(Q, </a:t>
            </a:r>
            <a:r>
              <a:rPr lang="el-GR" altLang="en-US">
                <a:solidFill>
                  <a:schemeClr val="accent2"/>
                </a:solidFill>
                <a:cs typeface="Arial" panose="020B0604020202020204" pitchFamily="34" charset="0"/>
              </a:rPr>
              <a:t>Σ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, 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, </a:t>
            </a:r>
            <a:r>
              <a:rPr lang="el-GR" altLang="en-US">
                <a:solidFill>
                  <a:schemeClr val="accent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δ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, q</a:t>
            </a:r>
            <a:r>
              <a:rPr lang="en-US" altLang="en-US" baseline="-25000">
                <a:solidFill>
                  <a:schemeClr val="accent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0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, F)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 where: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cs typeface="Arial" panose="020B0604020202020204" pitchFamily="34" charset="0"/>
              </a:rPr>
              <a:t>Q is a finite set called the 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states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n-US">
                <a:cs typeface="Arial" panose="020B0604020202020204" pitchFamily="34" charset="0"/>
              </a:rPr>
              <a:t>Σ</a:t>
            </a:r>
            <a:r>
              <a:rPr lang="en-US" altLang="en-US">
                <a:cs typeface="Arial" panose="020B0604020202020204" pitchFamily="34" charset="0"/>
              </a:rPr>
              <a:t> is a finite set called the 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tape</a:t>
            </a:r>
            <a:r>
              <a:rPr lang="en-US" altLang="en-US">
                <a:cs typeface="Arial" panose="020B0604020202020204" pitchFamily="34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alphabet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n-US">
                <a:cs typeface="Arial" panose="020B0604020202020204" pitchFamily="34" charset="0"/>
                <a:sym typeface="Symbol" panose="05050102010706020507" pitchFamily="18" charset="2"/>
              </a:rPr>
              <a:t></a:t>
            </a:r>
            <a:r>
              <a:rPr lang="en-US" altLang="en-US">
                <a:cs typeface="Arial" panose="020B0604020202020204" pitchFamily="34" charset="0"/>
              </a:rPr>
              <a:t> is a finite set called the 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stack</a:t>
            </a:r>
            <a:r>
              <a:rPr lang="en-US" altLang="en-US">
                <a:cs typeface="Arial" panose="020B0604020202020204" pitchFamily="34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alphabet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n-US">
                <a:cs typeface="Arial" panose="020B0604020202020204" pitchFamily="34" charset="0"/>
              </a:rPr>
              <a:t>δ</a:t>
            </a:r>
            <a:r>
              <a:rPr lang="en-US" altLang="en-US">
                <a:cs typeface="Arial" panose="020B0604020202020204" pitchFamily="34" charset="0"/>
              </a:rPr>
              <a:t>:Q x (</a:t>
            </a:r>
            <a:r>
              <a:rPr lang="el-GR" altLang="en-US">
                <a:cs typeface="Arial" panose="020B0604020202020204" pitchFamily="34" charset="0"/>
              </a:rPr>
              <a:t>Σ</a:t>
            </a:r>
            <a:r>
              <a:rPr lang="en-US" altLang="en-US">
                <a:cs typeface="Arial" panose="020B0604020202020204" pitchFamily="34" charset="0"/>
              </a:rPr>
              <a:t> 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 {</a:t>
            </a:r>
            <a:r>
              <a:rPr lang="el-GR" altLang="en-US">
                <a:cs typeface="Arial" panose="020B0604020202020204" pitchFamily="34" charset="0"/>
                <a:sym typeface="Symbol" panose="05050102010706020507" pitchFamily="18" charset="2"/>
              </a:rPr>
              <a:t>ε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}) x </a:t>
            </a:r>
            <a:r>
              <a:rPr lang="en-US" altLang="en-US">
                <a:cs typeface="Arial" panose="020B0604020202020204" pitchFamily="34" charset="0"/>
              </a:rPr>
              <a:t>(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</a:t>
            </a:r>
            <a:r>
              <a:rPr lang="en-US" altLang="en-US">
                <a:cs typeface="Arial" panose="020B0604020202020204" pitchFamily="34" charset="0"/>
              </a:rPr>
              <a:t> 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 {</a:t>
            </a:r>
            <a:r>
              <a:rPr lang="el-GR" altLang="en-US">
                <a:cs typeface="Arial" panose="020B0604020202020204" pitchFamily="34" charset="0"/>
                <a:sym typeface="Symbol" panose="05050102010706020507" pitchFamily="18" charset="2"/>
              </a:rPr>
              <a:t>ε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})</a:t>
            </a:r>
            <a:r>
              <a:rPr lang="en-US" altLang="en-US">
                <a:cs typeface="Arial" panose="020B0604020202020204" pitchFamily="34" charset="0"/>
              </a:rPr>
              <a:t> → 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</a:t>
            </a:r>
            <a:r>
              <a:rPr lang="en-US" altLang="en-US">
                <a:cs typeface="Arial" panose="020B0604020202020204" pitchFamily="34" charset="0"/>
              </a:rPr>
              <a:t>(Q x (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</a:t>
            </a:r>
            <a:r>
              <a:rPr lang="en-US" altLang="en-US">
                <a:cs typeface="Arial" panose="020B0604020202020204" pitchFamily="34" charset="0"/>
              </a:rPr>
              <a:t> 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 {</a:t>
            </a:r>
            <a:r>
              <a:rPr lang="el-GR" altLang="en-US">
                <a:cs typeface="Arial" panose="020B0604020202020204" pitchFamily="34" charset="0"/>
                <a:sym typeface="Symbol" panose="05050102010706020507" pitchFamily="18" charset="2"/>
              </a:rPr>
              <a:t>ε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}))</a:t>
            </a:r>
            <a:r>
              <a:rPr lang="en-US" altLang="en-US">
                <a:cs typeface="Arial" panose="020B0604020202020204" pitchFamily="34" charset="0"/>
              </a:rPr>
              <a:t> is a function called the 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transition function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cs typeface="Arial" panose="020B0604020202020204" pitchFamily="34" charset="0"/>
              </a:rPr>
              <a:t>q</a:t>
            </a:r>
            <a:r>
              <a:rPr lang="en-US" altLang="en-US" baseline="-25000">
                <a:cs typeface="Arial" panose="020B0604020202020204" pitchFamily="34" charset="0"/>
              </a:rPr>
              <a:t>0</a:t>
            </a:r>
            <a:r>
              <a:rPr lang="en-US" altLang="en-US">
                <a:cs typeface="Arial" panose="020B0604020202020204" pitchFamily="34" charset="0"/>
              </a:rPr>
              <a:t> is an element of Q called the 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start state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cs typeface="Arial" panose="020B0604020202020204" pitchFamily="34" charset="0"/>
              </a:rPr>
              <a:t>F is a subset of Q called the 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accept states</a:t>
            </a:r>
            <a:endParaRPr lang="el-GR" altLang="en-US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05202788-5B5E-4715-8790-9C88E4426A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Formal definition of NPDA</a:t>
            </a:r>
          </a:p>
        </p:txBody>
      </p:sp>
      <p:sp>
        <p:nvSpPr>
          <p:cNvPr id="389123" name="Rectangle 3">
            <a:extLst>
              <a:ext uri="{FF2B5EF4-FFF2-40B4-BE49-F238E27FC236}">
                <a16:creationId xmlns:a16="http://schemas.microsoft.com/office/drawing/2014/main" id="{A5B741B8-6715-4EDD-88D3-C123F735B4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NPDA M = </a:t>
            </a:r>
            <a:r>
              <a:rPr lang="en-US" altLang="en-US">
                <a:solidFill>
                  <a:schemeClr val="accent2"/>
                </a:solidFill>
              </a:rPr>
              <a:t>(Q, </a:t>
            </a:r>
            <a:r>
              <a:rPr lang="el-GR" altLang="en-US">
                <a:solidFill>
                  <a:schemeClr val="accent2"/>
                </a:solidFill>
                <a:cs typeface="Arial" panose="020B0604020202020204" pitchFamily="34" charset="0"/>
              </a:rPr>
              <a:t>Σ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, 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, </a:t>
            </a:r>
            <a:r>
              <a:rPr lang="el-GR" altLang="en-US">
                <a:solidFill>
                  <a:schemeClr val="accent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δ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, q</a:t>
            </a:r>
            <a:r>
              <a:rPr lang="en-US" altLang="en-US" baseline="-25000">
                <a:solidFill>
                  <a:schemeClr val="accent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0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, F) 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accepts string w </a:t>
            </a:r>
            <a:r>
              <a:rPr lang="el-GR" altLang="en-US">
                <a:cs typeface="Arial" panose="020B0604020202020204" pitchFamily="34" charset="0"/>
                <a:sym typeface="Symbol" panose="05050102010706020507" pitchFamily="18" charset="2"/>
              </a:rPr>
              <a:t>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l-GR" altLang="en-US">
                <a:cs typeface="Arial" panose="020B0604020202020204" pitchFamily="34" charset="0"/>
                <a:sym typeface="Symbol" panose="05050102010706020507" pitchFamily="18" charset="2"/>
              </a:rPr>
              <a:t>Σ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* if w can be written as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w</a:t>
            </a:r>
            <a:r>
              <a:rPr lang="en-US" altLang="en-US" baseline="-25000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en-US" altLang="en-US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w</a:t>
            </a:r>
            <a:r>
              <a:rPr lang="en-US" altLang="en-US" baseline="-25000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w</a:t>
            </a:r>
            <a:r>
              <a:rPr lang="en-US" altLang="en-US" baseline="-25000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3</a:t>
            </a:r>
            <a:r>
              <a:rPr lang="en-US" altLang="en-US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…w</a:t>
            </a:r>
            <a:r>
              <a:rPr lang="en-US" altLang="en-US" baseline="-25000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m</a:t>
            </a:r>
            <a:r>
              <a:rPr lang="en-US" altLang="en-US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l-GR" altLang="en-US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</a:t>
            </a:r>
            <a:r>
              <a:rPr lang="en-US" altLang="en-US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l-GR" altLang="en-US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(Σ  {ε})</a:t>
            </a:r>
            <a:r>
              <a:rPr lang="en-US" altLang="en-US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*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, and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there exist states </a:t>
            </a:r>
            <a:r>
              <a:rPr lang="en-US" altLang="en-US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r</a:t>
            </a:r>
            <a:r>
              <a:rPr lang="en-US" altLang="en-US" baseline="-25000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0</a:t>
            </a:r>
            <a:r>
              <a:rPr lang="en-US" altLang="en-US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, r</a:t>
            </a:r>
            <a:r>
              <a:rPr lang="en-US" altLang="en-US" baseline="-25000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en-US" altLang="en-US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, r</a:t>
            </a:r>
            <a:r>
              <a:rPr lang="en-US" altLang="en-US" baseline="-25000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, …, r</a:t>
            </a:r>
            <a:r>
              <a:rPr lang="en-US" altLang="en-US" baseline="-25000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m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, and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there exist strings </a:t>
            </a:r>
            <a:r>
              <a:rPr lang="en-US" altLang="en-US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</a:t>
            </a:r>
            <a:r>
              <a:rPr lang="en-US" altLang="en-US" baseline="-25000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0</a:t>
            </a:r>
            <a:r>
              <a:rPr lang="en-US" altLang="en-US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, s</a:t>
            </a:r>
            <a:r>
              <a:rPr lang="en-US" altLang="en-US" baseline="-25000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en-US" altLang="en-US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, …, s</a:t>
            </a:r>
            <a:r>
              <a:rPr lang="en-US" altLang="en-US" baseline="-25000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m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 in </a:t>
            </a:r>
            <a:r>
              <a:rPr lang="en-US" altLang="en-US">
                <a:cs typeface="Arial" panose="020B0604020202020204" pitchFamily="34" charset="0"/>
              </a:rPr>
              <a:t>(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{</a:t>
            </a:r>
            <a:r>
              <a:rPr lang="el-GR" altLang="en-US">
                <a:cs typeface="Arial" panose="020B0604020202020204" pitchFamily="34" charset="0"/>
                <a:sym typeface="Symbol" panose="05050102010706020507" pitchFamily="18" charset="2"/>
              </a:rPr>
              <a:t>ε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})*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cs typeface="Arial" panose="020B0604020202020204" pitchFamily="34" charset="0"/>
              </a:rPr>
              <a:t>r</a:t>
            </a:r>
            <a:r>
              <a:rPr lang="en-US" altLang="en-US" baseline="-25000">
                <a:cs typeface="Arial" panose="020B0604020202020204" pitchFamily="34" charset="0"/>
              </a:rPr>
              <a:t>0</a:t>
            </a:r>
            <a:r>
              <a:rPr lang="en-US" altLang="en-US">
                <a:cs typeface="Arial" panose="020B0604020202020204" pitchFamily="34" charset="0"/>
              </a:rPr>
              <a:t> = q</a:t>
            </a:r>
            <a:r>
              <a:rPr lang="en-US" altLang="en-US" baseline="-25000">
                <a:cs typeface="Arial" panose="020B0604020202020204" pitchFamily="34" charset="0"/>
              </a:rPr>
              <a:t>0</a:t>
            </a:r>
            <a:r>
              <a:rPr lang="en-US" altLang="en-US">
                <a:cs typeface="Arial" panose="020B0604020202020204" pitchFamily="34" charset="0"/>
              </a:rPr>
              <a:t> and s</a:t>
            </a:r>
            <a:r>
              <a:rPr lang="en-US" altLang="en-US" baseline="-25000">
                <a:cs typeface="Arial" panose="020B0604020202020204" pitchFamily="34" charset="0"/>
              </a:rPr>
              <a:t>0</a:t>
            </a:r>
            <a:r>
              <a:rPr lang="en-US" altLang="en-US">
                <a:cs typeface="Arial" panose="020B0604020202020204" pitchFamily="34" charset="0"/>
              </a:rPr>
              <a:t> = </a:t>
            </a:r>
            <a:r>
              <a:rPr lang="el-GR" altLang="en-US">
                <a:cs typeface="Arial" panose="020B0604020202020204" pitchFamily="34" charset="0"/>
              </a:rPr>
              <a:t>ε</a:t>
            </a:r>
            <a:endParaRPr lang="en-US" altLang="en-US">
              <a:cs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cs typeface="Arial" panose="020B0604020202020204" pitchFamily="34" charset="0"/>
              </a:rPr>
              <a:t>(r</a:t>
            </a:r>
            <a:r>
              <a:rPr lang="en-US" altLang="en-US" baseline="-25000">
                <a:cs typeface="Arial" panose="020B0604020202020204" pitchFamily="34" charset="0"/>
              </a:rPr>
              <a:t>i+1</a:t>
            </a:r>
            <a:r>
              <a:rPr lang="en-US" altLang="en-US">
                <a:cs typeface="Arial" panose="020B0604020202020204" pitchFamily="34" charset="0"/>
              </a:rPr>
              <a:t>, b) 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 </a:t>
            </a:r>
            <a:r>
              <a:rPr lang="el-GR" altLang="en-US">
                <a:cs typeface="Arial" panose="020B0604020202020204" pitchFamily="34" charset="0"/>
                <a:sym typeface="Symbol" panose="05050102010706020507" pitchFamily="18" charset="2"/>
              </a:rPr>
              <a:t>δ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(r</a:t>
            </a:r>
            <a:r>
              <a:rPr lang="en-US" altLang="en-US" baseline="-25000">
                <a:cs typeface="Arial" panose="020B0604020202020204" pitchFamily="34" charset="0"/>
                <a:sym typeface="Symbol" panose="05050102010706020507" pitchFamily="18" charset="2"/>
              </a:rPr>
              <a:t>i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, w</a:t>
            </a:r>
            <a:r>
              <a:rPr lang="en-US" altLang="en-US" baseline="-25000">
                <a:cs typeface="Arial" panose="020B0604020202020204" pitchFamily="34" charset="0"/>
                <a:sym typeface="Symbol" panose="05050102010706020507" pitchFamily="18" charset="2"/>
              </a:rPr>
              <a:t>i+1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, a), where s</a:t>
            </a:r>
            <a:r>
              <a:rPr lang="en-US" altLang="en-US" baseline="-25000">
                <a:cs typeface="Arial" panose="020B0604020202020204" pitchFamily="34" charset="0"/>
                <a:sym typeface="Symbol" panose="05050102010706020507" pitchFamily="18" charset="2"/>
              </a:rPr>
              <a:t>i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 = at, s</a:t>
            </a:r>
            <a:r>
              <a:rPr lang="en-US" altLang="en-US" baseline="-25000">
                <a:cs typeface="Arial" panose="020B0604020202020204" pitchFamily="34" charset="0"/>
                <a:sym typeface="Symbol" panose="05050102010706020507" pitchFamily="18" charset="2"/>
              </a:rPr>
              <a:t>i+1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 = bt for some t  *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r</a:t>
            </a:r>
            <a:r>
              <a:rPr lang="en-US" altLang="en-US" baseline="-25000">
                <a:cs typeface="Arial" panose="020B0604020202020204" pitchFamily="34" charset="0"/>
                <a:sym typeface="Symbol" panose="05050102010706020507" pitchFamily="18" charset="2"/>
              </a:rPr>
              <a:t>m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  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2D813F08-D632-4BE8-9301-7E650E64FC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of formal definition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B18EE7E5-4F80-43E9-8B80-5968FB2017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886200"/>
            <a:ext cx="3733800" cy="2239963"/>
          </a:xfrm>
        </p:spPr>
        <p:txBody>
          <a:bodyPr/>
          <a:lstStyle/>
          <a:p>
            <a:pPr eaLnBrk="1" hangingPunct="1"/>
            <a:r>
              <a:rPr lang="en-US" altLang="en-US" sz="2400"/>
              <a:t>Q = {q</a:t>
            </a:r>
            <a:r>
              <a:rPr lang="en-US" altLang="en-US" sz="2400" baseline="-25000"/>
              <a:t>0</a:t>
            </a:r>
            <a:r>
              <a:rPr lang="en-US" altLang="en-US" sz="2400"/>
              <a:t>, q</a:t>
            </a:r>
            <a:r>
              <a:rPr lang="en-US" altLang="en-US" sz="2400" baseline="-25000"/>
              <a:t>1</a:t>
            </a:r>
            <a:r>
              <a:rPr lang="en-US" altLang="en-US" sz="2400"/>
              <a:t>, q</a:t>
            </a:r>
            <a:r>
              <a:rPr lang="en-US" altLang="en-US" sz="2400" baseline="-25000"/>
              <a:t>2</a:t>
            </a:r>
            <a:r>
              <a:rPr lang="en-US" altLang="en-US" sz="2400"/>
              <a:t>, q</a:t>
            </a:r>
            <a:r>
              <a:rPr lang="en-US" altLang="en-US" sz="2400" baseline="-25000"/>
              <a:t>3</a:t>
            </a:r>
            <a:r>
              <a:rPr lang="en-US" altLang="en-US" sz="2400"/>
              <a:t>}</a:t>
            </a:r>
          </a:p>
          <a:p>
            <a:pPr eaLnBrk="1" hangingPunct="1"/>
            <a:r>
              <a:rPr lang="en-US" altLang="en-US" sz="2400"/>
              <a:t>Σ = {0,1}</a:t>
            </a:r>
          </a:p>
          <a:p>
            <a:pPr eaLnBrk="1" hangingPunct="1"/>
            <a:r>
              <a:rPr lang="en-US" altLang="en-US" sz="2400">
                <a:sym typeface="Symbol" panose="05050102010706020507" pitchFamily="18" charset="2"/>
              </a:rPr>
              <a:t> = {0, 1, $}</a:t>
            </a:r>
          </a:p>
          <a:p>
            <a:pPr eaLnBrk="1" hangingPunct="1"/>
            <a:r>
              <a:rPr lang="en-US" altLang="en-US" sz="2400">
                <a:sym typeface="Symbol" panose="05050102010706020507" pitchFamily="18" charset="2"/>
              </a:rPr>
              <a:t>F = {q</a:t>
            </a:r>
            <a:r>
              <a:rPr lang="en-US" altLang="en-US" sz="2400" baseline="-25000">
                <a:sym typeface="Symbol" panose="05050102010706020507" pitchFamily="18" charset="2"/>
              </a:rPr>
              <a:t>0</a:t>
            </a:r>
            <a:r>
              <a:rPr lang="en-US" altLang="en-US" sz="2400">
                <a:sym typeface="Symbol" panose="05050102010706020507" pitchFamily="18" charset="2"/>
              </a:rPr>
              <a:t>, q</a:t>
            </a:r>
            <a:r>
              <a:rPr lang="en-US" altLang="en-US" sz="2400" baseline="-25000">
                <a:sym typeface="Symbol" panose="05050102010706020507" pitchFamily="18" charset="2"/>
              </a:rPr>
              <a:t>3</a:t>
            </a:r>
            <a:r>
              <a:rPr lang="en-US" altLang="en-US" sz="2400">
                <a:sym typeface="Symbol" panose="05050102010706020507" pitchFamily="18" charset="2"/>
              </a:rPr>
              <a:t>}</a:t>
            </a:r>
          </a:p>
          <a:p>
            <a:pPr eaLnBrk="1" hangingPunct="1"/>
            <a:endParaRPr lang="en-US" altLang="en-US" sz="2400">
              <a:sym typeface="Symbol" panose="05050102010706020507" pitchFamily="18" charset="2"/>
            </a:endParaRPr>
          </a:p>
        </p:txBody>
      </p:sp>
      <p:sp>
        <p:nvSpPr>
          <p:cNvPr id="99332" name="Oval 4">
            <a:extLst>
              <a:ext uri="{FF2B5EF4-FFF2-40B4-BE49-F238E27FC236}">
                <a16:creationId xmlns:a16="http://schemas.microsoft.com/office/drawing/2014/main" id="{1F35F06B-A81A-4776-9E0D-875A4B97F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1692275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99333" name="Oval 5">
            <a:extLst>
              <a:ext uri="{FF2B5EF4-FFF2-40B4-BE49-F238E27FC236}">
                <a16:creationId xmlns:a16="http://schemas.microsoft.com/office/drawing/2014/main" id="{FA08E431-E469-41C9-B02B-6CFAB5E6A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941638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99334" name="Oval 6">
            <a:extLst>
              <a:ext uri="{FF2B5EF4-FFF2-40B4-BE49-F238E27FC236}">
                <a16:creationId xmlns:a16="http://schemas.microsoft.com/office/drawing/2014/main" id="{94A1D03C-13BA-4482-9FAF-4D41B209D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692275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99335" name="Oval 7">
            <a:extLst>
              <a:ext uri="{FF2B5EF4-FFF2-40B4-BE49-F238E27FC236}">
                <a16:creationId xmlns:a16="http://schemas.microsoft.com/office/drawing/2014/main" id="{96CE78AD-8CF8-4CFB-9DD0-6BBD4821C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941638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cxnSp>
        <p:nvCxnSpPr>
          <p:cNvPr id="99336" name="AutoShape 8">
            <a:extLst>
              <a:ext uri="{FF2B5EF4-FFF2-40B4-BE49-F238E27FC236}">
                <a16:creationId xmlns:a16="http://schemas.microsoft.com/office/drawing/2014/main" id="{5FF7B394-4F5D-44E9-8AD0-7CD9B9AF83BC}"/>
              </a:ext>
            </a:extLst>
          </p:cNvPr>
          <p:cNvCxnSpPr>
            <a:cxnSpLocks noChangeShapeType="1"/>
            <a:stCxn id="99332" idx="6"/>
            <a:endCxn id="99334" idx="2"/>
          </p:cNvCxnSpPr>
          <p:nvPr/>
        </p:nvCxnSpPr>
        <p:spPr bwMode="auto">
          <a:xfrm>
            <a:off x="3381375" y="2035175"/>
            <a:ext cx="2105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37" name="AutoShape 9">
            <a:extLst>
              <a:ext uri="{FF2B5EF4-FFF2-40B4-BE49-F238E27FC236}">
                <a16:creationId xmlns:a16="http://schemas.microsoft.com/office/drawing/2014/main" id="{33DC3FAB-4D89-437A-A5BB-FE96DC284725}"/>
              </a:ext>
            </a:extLst>
          </p:cNvPr>
          <p:cNvCxnSpPr>
            <a:cxnSpLocks noChangeShapeType="1"/>
            <a:stCxn id="99334" idx="4"/>
            <a:endCxn id="99335" idx="0"/>
          </p:cNvCxnSpPr>
          <p:nvPr/>
        </p:nvCxnSpPr>
        <p:spPr bwMode="auto">
          <a:xfrm>
            <a:off x="5829300" y="2378075"/>
            <a:ext cx="0" cy="563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38" name="AutoShape 10">
            <a:extLst>
              <a:ext uri="{FF2B5EF4-FFF2-40B4-BE49-F238E27FC236}">
                <a16:creationId xmlns:a16="http://schemas.microsoft.com/office/drawing/2014/main" id="{E261B1B0-48A2-466D-BE0C-1920A580830D}"/>
              </a:ext>
            </a:extLst>
          </p:cNvPr>
          <p:cNvCxnSpPr>
            <a:cxnSpLocks noChangeShapeType="1"/>
            <a:stCxn id="99335" idx="2"/>
            <a:endCxn id="99333" idx="6"/>
          </p:cNvCxnSpPr>
          <p:nvPr/>
        </p:nvCxnSpPr>
        <p:spPr bwMode="auto">
          <a:xfrm flipH="1">
            <a:off x="3381375" y="3284538"/>
            <a:ext cx="2105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39" name="AutoShape 11">
            <a:extLst>
              <a:ext uri="{FF2B5EF4-FFF2-40B4-BE49-F238E27FC236}">
                <a16:creationId xmlns:a16="http://schemas.microsoft.com/office/drawing/2014/main" id="{B0D7AC0C-D7E6-4E45-ACEE-225F8E55EEB0}"/>
              </a:ext>
            </a:extLst>
          </p:cNvPr>
          <p:cNvCxnSpPr>
            <a:cxnSpLocks noChangeShapeType="1"/>
            <a:stCxn id="99334" idx="7"/>
            <a:endCxn id="99334" idx="6"/>
          </p:cNvCxnSpPr>
          <p:nvPr/>
        </p:nvCxnSpPr>
        <p:spPr bwMode="auto">
          <a:xfrm rot="5400000" flipV="1">
            <a:off x="6000750" y="1863726"/>
            <a:ext cx="242887" cy="100012"/>
          </a:xfrm>
          <a:prstGeom prst="curvedConnector4">
            <a:avLst>
              <a:gd name="adj1" fmla="val -135296"/>
              <a:gd name="adj2" fmla="val 3285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40" name="AutoShape 12">
            <a:extLst>
              <a:ext uri="{FF2B5EF4-FFF2-40B4-BE49-F238E27FC236}">
                <a16:creationId xmlns:a16="http://schemas.microsoft.com/office/drawing/2014/main" id="{2E2D1613-5B42-4FAD-8A7D-F6E4B4D56367}"/>
              </a:ext>
            </a:extLst>
          </p:cNvPr>
          <p:cNvCxnSpPr>
            <a:cxnSpLocks noChangeShapeType="1"/>
            <a:stCxn id="99335" idx="6"/>
            <a:endCxn id="99335" idx="5"/>
          </p:cNvCxnSpPr>
          <p:nvPr/>
        </p:nvCxnSpPr>
        <p:spPr bwMode="auto">
          <a:xfrm flipH="1">
            <a:off x="6072188" y="3284538"/>
            <a:ext cx="100012" cy="242887"/>
          </a:xfrm>
          <a:prstGeom prst="curvedConnector4">
            <a:avLst>
              <a:gd name="adj1" fmla="val -228569"/>
              <a:gd name="adj2" fmla="val 23529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9341" name="Text Box 13">
            <a:extLst>
              <a:ext uri="{FF2B5EF4-FFF2-40B4-BE49-F238E27FC236}">
                <a16:creationId xmlns:a16="http://schemas.microsoft.com/office/drawing/2014/main" id="{20EEDEC3-EE11-4DEF-A3D7-63F384D65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6764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,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$</a:t>
            </a:r>
            <a:endParaRPr lang="el-GR" altLang="en-US" sz="2000">
              <a:cs typeface="Arial" panose="020B0604020202020204" pitchFamily="34" charset="0"/>
            </a:endParaRPr>
          </a:p>
        </p:txBody>
      </p:sp>
      <p:sp>
        <p:nvSpPr>
          <p:cNvPr id="99342" name="Text Box 14">
            <a:extLst>
              <a:ext uri="{FF2B5EF4-FFF2-40B4-BE49-F238E27FC236}">
                <a16:creationId xmlns:a16="http://schemas.microsoft.com/office/drawing/2014/main" id="{C8E9904E-1478-4EB0-A85A-22065D07C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925763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, $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</a:p>
        </p:txBody>
      </p:sp>
      <p:sp>
        <p:nvSpPr>
          <p:cNvPr id="99343" name="Text Box 15">
            <a:extLst>
              <a:ext uri="{FF2B5EF4-FFF2-40B4-BE49-F238E27FC236}">
                <a16:creationId xmlns:a16="http://schemas.microsoft.com/office/drawing/2014/main" id="{B14AC017-9C13-4DF9-92AC-B31715048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4384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cs typeface="Arial" panose="020B0604020202020204" pitchFamily="34" charset="0"/>
              </a:rPr>
              <a:t>1, 0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</a:p>
        </p:txBody>
      </p:sp>
      <p:sp>
        <p:nvSpPr>
          <p:cNvPr id="99344" name="Text Box 16">
            <a:extLst>
              <a:ext uri="{FF2B5EF4-FFF2-40B4-BE49-F238E27FC236}">
                <a16:creationId xmlns:a16="http://schemas.microsoft.com/office/drawing/2014/main" id="{F3E81BB5-E5BE-40F3-9836-9F31D235E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2954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cs typeface="Arial" panose="020B0604020202020204" pitchFamily="34" charset="0"/>
              </a:rPr>
              <a:t>0,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0</a:t>
            </a:r>
            <a:endParaRPr lang="el-GR" altLang="en-US" sz="2000">
              <a:cs typeface="Arial" panose="020B0604020202020204" pitchFamily="34" charset="0"/>
            </a:endParaRPr>
          </a:p>
        </p:txBody>
      </p:sp>
      <p:sp>
        <p:nvSpPr>
          <p:cNvPr id="99345" name="Text Box 17">
            <a:extLst>
              <a:ext uri="{FF2B5EF4-FFF2-40B4-BE49-F238E27FC236}">
                <a16:creationId xmlns:a16="http://schemas.microsoft.com/office/drawing/2014/main" id="{36C76193-45B8-47C8-9750-7CDBFC7B2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535363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cs typeface="Arial" panose="020B0604020202020204" pitchFamily="34" charset="0"/>
              </a:rPr>
              <a:t>1, 0 </a:t>
            </a:r>
            <a:r>
              <a:rPr lang="el-GR" altLang="en-US" sz="2000">
                <a:cs typeface="Arial" panose="020B0604020202020204" pitchFamily="34" charset="0"/>
              </a:rPr>
              <a:t>→</a:t>
            </a:r>
            <a:r>
              <a:rPr lang="en-US" altLang="en-US" sz="2000">
                <a:cs typeface="Arial" panose="020B0604020202020204" pitchFamily="34" charset="0"/>
              </a:rPr>
              <a:t> </a:t>
            </a:r>
            <a:r>
              <a:rPr lang="el-GR" altLang="en-US" sz="2000">
                <a:cs typeface="Arial" panose="020B0604020202020204" pitchFamily="34" charset="0"/>
              </a:rPr>
              <a:t>ε</a:t>
            </a:r>
          </a:p>
        </p:txBody>
      </p:sp>
      <p:cxnSp>
        <p:nvCxnSpPr>
          <p:cNvPr id="99346" name="AutoShape 18">
            <a:extLst>
              <a:ext uri="{FF2B5EF4-FFF2-40B4-BE49-F238E27FC236}">
                <a16:creationId xmlns:a16="http://schemas.microsoft.com/office/drawing/2014/main" id="{90DFACBF-E8CF-42F9-BFC9-B4F246E65EA2}"/>
              </a:ext>
            </a:extLst>
          </p:cNvPr>
          <p:cNvCxnSpPr>
            <a:cxnSpLocks noChangeShapeType="1"/>
            <a:endCxn id="99332" idx="2"/>
          </p:cNvCxnSpPr>
          <p:nvPr/>
        </p:nvCxnSpPr>
        <p:spPr bwMode="auto">
          <a:xfrm>
            <a:off x="2057400" y="1997075"/>
            <a:ext cx="581025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1187" name="Rectangle 19">
            <a:extLst>
              <a:ext uri="{FF2B5EF4-FFF2-40B4-BE49-F238E27FC236}">
                <a16:creationId xmlns:a16="http://schemas.microsoft.com/office/drawing/2014/main" id="{90B42EE4-73D0-479E-A84E-0070798B8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886200"/>
            <a:ext cx="3505200" cy="223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l-GR" altLang="en-US" sz="2400">
                <a:cs typeface="Arial" panose="020B0604020202020204" pitchFamily="34" charset="0"/>
              </a:rPr>
              <a:t>δ</a:t>
            </a:r>
            <a:r>
              <a:rPr lang="en-US" altLang="en-US" sz="2400">
                <a:cs typeface="Arial" panose="020B0604020202020204" pitchFamily="34" charset="0"/>
              </a:rPr>
              <a:t>(q</a:t>
            </a:r>
            <a:r>
              <a:rPr lang="en-US" altLang="en-US" sz="2400" baseline="-25000">
                <a:cs typeface="Arial" panose="020B0604020202020204" pitchFamily="34" charset="0"/>
              </a:rPr>
              <a:t>0</a:t>
            </a:r>
            <a:r>
              <a:rPr lang="en-US" altLang="en-US" sz="2400">
                <a:cs typeface="Arial" panose="020B0604020202020204" pitchFamily="34" charset="0"/>
              </a:rPr>
              <a:t>, </a:t>
            </a:r>
            <a:r>
              <a:rPr lang="el-GR" altLang="en-US" sz="2400">
                <a:cs typeface="Arial" panose="020B0604020202020204" pitchFamily="34" charset="0"/>
              </a:rPr>
              <a:t>ε</a:t>
            </a:r>
            <a:r>
              <a:rPr lang="en-US" altLang="en-US" sz="2400">
                <a:cs typeface="Arial" panose="020B0604020202020204" pitchFamily="34" charset="0"/>
              </a:rPr>
              <a:t>, </a:t>
            </a:r>
            <a:r>
              <a:rPr lang="el-GR" altLang="en-US" sz="2400">
                <a:cs typeface="Arial" panose="020B0604020202020204" pitchFamily="34" charset="0"/>
              </a:rPr>
              <a:t>ε</a:t>
            </a:r>
            <a:r>
              <a:rPr lang="en-US" altLang="en-US" sz="2400">
                <a:cs typeface="Arial" panose="020B0604020202020204" pitchFamily="34" charset="0"/>
              </a:rPr>
              <a:t>) = {(q</a:t>
            </a:r>
            <a:r>
              <a:rPr lang="en-US" altLang="en-US" sz="2400" baseline="-25000">
                <a:cs typeface="Arial" panose="020B0604020202020204" pitchFamily="34" charset="0"/>
              </a:rPr>
              <a:t>1</a:t>
            </a:r>
            <a:r>
              <a:rPr lang="en-US" altLang="en-US" sz="2400">
                <a:cs typeface="Arial" panose="020B0604020202020204" pitchFamily="34" charset="0"/>
              </a:rPr>
              <a:t>, $)}</a:t>
            </a:r>
            <a:endParaRPr lang="el-GR" altLang="en-US" sz="2400"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l-GR" altLang="en-US" sz="2400">
                <a:cs typeface="Arial" panose="020B0604020202020204" pitchFamily="34" charset="0"/>
              </a:rPr>
              <a:t>δ</a:t>
            </a:r>
            <a:r>
              <a:rPr lang="en-US" altLang="en-US" sz="2400">
                <a:cs typeface="Arial" panose="020B0604020202020204" pitchFamily="34" charset="0"/>
              </a:rPr>
              <a:t>(q</a:t>
            </a:r>
            <a:r>
              <a:rPr lang="en-US" altLang="en-US" sz="2400" baseline="-25000">
                <a:cs typeface="Arial" panose="020B0604020202020204" pitchFamily="34" charset="0"/>
              </a:rPr>
              <a:t>1</a:t>
            </a:r>
            <a:r>
              <a:rPr lang="en-US" altLang="en-US" sz="2400">
                <a:cs typeface="Arial" panose="020B0604020202020204" pitchFamily="34" charset="0"/>
              </a:rPr>
              <a:t>, 0, </a:t>
            </a:r>
            <a:r>
              <a:rPr lang="el-GR" altLang="en-US" sz="2400">
                <a:cs typeface="Arial" panose="020B0604020202020204" pitchFamily="34" charset="0"/>
              </a:rPr>
              <a:t>ε</a:t>
            </a:r>
            <a:r>
              <a:rPr lang="en-US" altLang="en-US" sz="2400">
                <a:cs typeface="Arial" panose="020B0604020202020204" pitchFamily="34" charset="0"/>
              </a:rPr>
              <a:t>) = {(q</a:t>
            </a:r>
            <a:r>
              <a:rPr lang="en-US" altLang="en-US" sz="2400" baseline="-25000">
                <a:cs typeface="Arial" panose="020B0604020202020204" pitchFamily="34" charset="0"/>
              </a:rPr>
              <a:t>1</a:t>
            </a:r>
            <a:r>
              <a:rPr lang="en-US" altLang="en-US" sz="2400">
                <a:cs typeface="Arial" panose="020B0604020202020204" pitchFamily="34" charset="0"/>
              </a:rPr>
              <a:t>, 0)}</a:t>
            </a:r>
            <a:endParaRPr lang="en-US" altLang="en-US" sz="2400"/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l-GR" altLang="en-US" sz="2400">
                <a:cs typeface="Arial" panose="020B0604020202020204" pitchFamily="34" charset="0"/>
              </a:rPr>
              <a:t>δ</a:t>
            </a:r>
            <a:r>
              <a:rPr lang="en-US" altLang="en-US" sz="2400">
                <a:cs typeface="Arial" panose="020B0604020202020204" pitchFamily="34" charset="0"/>
              </a:rPr>
              <a:t>(q</a:t>
            </a:r>
            <a:r>
              <a:rPr lang="en-US" altLang="en-US" sz="2400" baseline="-25000">
                <a:cs typeface="Arial" panose="020B0604020202020204" pitchFamily="34" charset="0"/>
              </a:rPr>
              <a:t>1</a:t>
            </a:r>
            <a:r>
              <a:rPr lang="en-US" altLang="en-US" sz="2400">
                <a:cs typeface="Arial" panose="020B0604020202020204" pitchFamily="34" charset="0"/>
              </a:rPr>
              <a:t>, 1, 0) = {(q</a:t>
            </a:r>
            <a:r>
              <a:rPr lang="en-US" altLang="en-US" sz="2400" baseline="-25000">
                <a:cs typeface="Arial" panose="020B0604020202020204" pitchFamily="34" charset="0"/>
              </a:rPr>
              <a:t>2</a:t>
            </a:r>
            <a:r>
              <a:rPr lang="en-US" altLang="en-US" sz="2400">
                <a:cs typeface="Arial" panose="020B0604020202020204" pitchFamily="34" charset="0"/>
              </a:rPr>
              <a:t>, </a:t>
            </a:r>
            <a:r>
              <a:rPr lang="el-GR" altLang="en-US" sz="2400">
                <a:cs typeface="Arial" panose="020B0604020202020204" pitchFamily="34" charset="0"/>
              </a:rPr>
              <a:t>ε</a:t>
            </a:r>
            <a:r>
              <a:rPr lang="en-US" altLang="en-US" sz="2400">
                <a:cs typeface="Arial" panose="020B0604020202020204" pitchFamily="34" charset="0"/>
              </a:rPr>
              <a:t>)}</a:t>
            </a:r>
            <a:r>
              <a:rPr lang="en-US" altLang="en-US" sz="2400">
                <a:sym typeface="Symbol" panose="05050102010706020507" pitchFamily="18" charset="2"/>
              </a:rPr>
              <a:t> 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l-GR" altLang="en-US" sz="2400">
                <a:cs typeface="Arial" panose="020B0604020202020204" pitchFamily="34" charset="0"/>
              </a:rPr>
              <a:t>δ</a:t>
            </a:r>
            <a:r>
              <a:rPr lang="en-US" altLang="en-US" sz="2400">
                <a:cs typeface="Arial" panose="020B0604020202020204" pitchFamily="34" charset="0"/>
              </a:rPr>
              <a:t>(q</a:t>
            </a:r>
            <a:r>
              <a:rPr lang="en-US" altLang="en-US" sz="2400" baseline="-25000">
                <a:cs typeface="Arial" panose="020B0604020202020204" pitchFamily="34" charset="0"/>
              </a:rPr>
              <a:t>2</a:t>
            </a:r>
            <a:r>
              <a:rPr lang="en-US" altLang="en-US" sz="2400">
                <a:cs typeface="Arial" panose="020B0604020202020204" pitchFamily="34" charset="0"/>
              </a:rPr>
              <a:t>, 1, 0) = {(q</a:t>
            </a:r>
            <a:r>
              <a:rPr lang="en-US" altLang="en-US" sz="2400" baseline="-25000">
                <a:cs typeface="Arial" panose="020B0604020202020204" pitchFamily="34" charset="0"/>
              </a:rPr>
              <a:t>2</a:t>
            </a:r>
            <a:r>
              <a:rPr lang="en-US" altLang="en-US" sz="2400">
                <a:cs typeface="Arial" panose="020B0604020202020204" pitchFamily="34" charset="0"/>
              </a:rPr>
              <a:t>, </a:t>
            </a:r>
            <a:r>
              <a:rPr lang="el-GR" altLang="en-US" sz="2400">
                <a:cs typeface="Arial" panose="020B0604020202020204" pitchFamily="34" charset="0"/>
              </a:rPr>
              <a:t>ε</a:t>
            </a:r>
            <a:r>
              <a:rPr lang="en-US" altLang="en-US" sz="2400">
                <a:cs typeface="Arial" panose="020B0604020202020204" pitchFamily="34" charset="0"/>
              </a:rPr>
              <a:t>)}</a:t>
            </a:r>
            <a:endParaRPr lang="en-US" altLang="en-US" sz="2400">
              <a:sym typeface="Symbol" panose="05050102010706020507" pitchFamily="18" charset="2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l-GR" altLang="en-US" sz="2400">
                <a:cs typeface="Arial" panose="020B0604020202020204" pitchFamily="34" charset="0"/>
              </a:rPr>
              <a:t>δ</a:t>
            </a:r>
            <a:r>
              <a:rPr lang="en-US" altLang="en-US" sz="2400">
                <a:cs typeface="Arial" panose="020B0604020202020204" pitchFamily="34" charset="0"/>
              </a:rPr>
              <a:t>(q</a:t>
            </a:r>
            <a:r>
              <a:rPr lang="en-US" altLang="en-US" sz="2400" baseline="-25000">
                <a:cs typeface="Arial" panose="020B0604020202020204" pitchFamily="34" charset="0"/>
              </a:rPr>
              <a:t>2</a:t>
            </a:r>
            <a:r>
              <a:rPr lang="en-US" altLang="en-US" sz="2400">
                <a:cs typeface="Arial" panose="020B0604020202020204" pitchFamily="34" charset="0"/>
              </a:rPr>
              <a:t>, </a:t>
            </a:r>
            <a:r>
              <a:rPr lang="el-GR" altLang="en-US" sz="2400">
                <a:cs typeface="Arial" panose="020B0604020202020204" pitchFamily="34" charset="0"/>
              </a:rPr>
              <a:t>ε</a:t>
            </a:r>
            <a:r>
              <a:rPr lang="en-US" altLang="en-US" sz="2400">
                <a:cs typeface="Arial" panose="020B0604020202020204" pitchFamily="34" charset="0"/>
              </a:rPr>
              <a:t>, $) = {(q</a:t>
            </a:r>
            <a:r>
              <a:rPr lang="en-US" altLang="en-US" sz="2400" baseline="-25000">
                <a:cs typeface="Arial" panose="020B0604020202020204" pitchFamily="34" charset="0"/>
              </a:rPr>
              <a:t>3</a:t>
            </a:r>
            <a:r>
              <a:rPr lang="en-US" altLang="en-US" sz="2400">
                <a:cs typeface="Arial" panose="020B0604020202020204" pitchFamily="34" charset="0"/>
              </a:rPr>
              <a:t>, </a:t>
            </a:r>
            <a:r>
              <a:rPr lang="el-GR" altLang="en-US" sz="2400">
                <a:cs typeface="Arial" panose="020B0604020202020204" pitchFamily="34" charset="0"/>
              </a:rPr>
              <a:t>ε</a:t>
            </a:r>
            <a:r>
              <a:rPr lang="en-US" altLang="en-US" sz="2400">
                <a:cs typeface="Arial" panose="020B0604020202020204" pitchFamily="34" charset="0"/>
              </a:rPr>
              <a:t>)}</a:t>
            </a:r>
          </a:p>
        </p:txBody>
      </p:sp>
      <p:sp>
        <p:nvSpPr>
          <p:cNvPr id="99348" name="Text Box 20">
            <a:extLst>
              <a:ext uri="{FF2B5EF4-FFF2-40B4-BE49-F238E27FC236}">
                <a16:creationId xmlns:a16="http://schemas.microsoft.com/office/drawing/2014/main" id="{664648DB-C197-449C-93F0-1BAF450FB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18288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/>
              <a:t>q</a:t>
            </a:r>
            <a:r>
              <a:rPr lang="en-US" altLang="en-US" sz="2000" baseline="-25000"/>
              <a:t>0</a:t>
            </a:r>
            <a:endParaRPr lang="en-US" altLang="en-US" sz="2000"/>
          </a:p>
        </p:txBody>
      </p:sp>
      <p:sp>
        <p:nvSpPr>
          <p:cNvPr id="99349" name="Text Box 21">
            <a:extLst>
              <a:ext uri="{FF2B5EF4-FFF2-40B4-BE49-F238E27FC236}">
                <a16:creationId xmlns:a16="http://schemas.microsoft.com/office/drawing/2014/main" id="{44C2DBD0-681D-4F81-B275-4310DF24E0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8288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/>
              <a:t>q</a:t>
            </a:r>
            <a:r>
              <a:rPr lang="en-US" altLang="en-US" sz="2000" baseline="-25000"/>
              <a:t>1</a:t>
            </a:r>
            <a:endParaRPr lang="en-US" altLang="en-US" sz="2000"/>
          </a:p>
        </p:txBody>
      </p:sp>
      <p:sp>
        <p:nvSpPr>
          <p:cNvPr id="99350" name="Text Box 22">
            <a:extLst>
              <a:ext uri="{FF2B5EF4-FFF2-40B4-BE49-F238E27FC236}">
                <a16:creationId xmlns:a16="http://schemas.microsoft.com/office/drawing/2014/main" id="{B85F2F20-D6FF-4D08-9A22-6035F00F8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0321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/>
              <a:t>q</a:t>
            </a:r>
            <a:r>
              <a:rPr lang="en-US" altLang="en-US" sz="2000" baseline="-25000"/>
              <a:t>3</a:t>
            </a:r>
            <a:endParaRPr lang="en-US" altLang="en-US" sz="2000"/>
          </a:p>
        </p:txBody>
      </p:sp>
      <p:sp>
        <p:nvSpPr>
          <p:cNvPr id="99351" name="Text Box 23">
            <a:extLst>
              <a:ext uri="{FF2B5EF4-FFF2-40B4-BE49-F238E27FC236}">
                <a16:creationId xmlns:a16="http://schemas.microsoft.com/office/drawing/2014/main" id="{01FCB6BD-A8FE-44CA-9B42-696F7D262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0321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/>
              <a:t>q</a:t>
            </a:r>
            <a:r>
              <a:rPr lang="en-US" altLang="en-US" sz="2000" baseline="-25000"/>
              <a:t>2</a:t>
            </a:r>
            <a:endParaRPr lang="en-US" altLang="en-US" sz="2000"/>
          </a:p>
        </p:txBody>
      </p:sp>
      <p:sp>
        <p:nvSpPr>
          <p:cNvPr id="391192" name="Text Box 24">
            <a:extLst>
              <a:ext uri="{FF2B5EF4-FFF2-40B4-BE49-F238E27FC236}">
                <a16:creationId xmlns:a16="http://schemas.microsoft.com/office/drawing/2014/main" id="{55DE490F-5FF0-495E-AD94-45FFDC6C7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4208463"/>
            <a:ext cx="1676400" cy="173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other values of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n-US" sz="2400">
                <a:cs typeface="Arial" panose="020B0604020202020204" pitchFamily="34" charset="0"/>
              </a:rPr>
              <a:t>δ</a:t>
            </a:r>
            <a:r>
              <a:rPr lang="en-US" altLang="en-US" sz="2400"/>
              <a:t>(</a:t>
            </a:r>
            <a:r>
              <a:rPr lang="en-US" altLang="en-US" sz="2400">
                <a:cs typeface="Arial" panose="020B0604020202020204" pitchFamily="34" charset="0"/>
              </a:rPr>
              <a:t>•, </a:t>
            </a:r>
            <a:r>
              <a:rPr lang="en-US" altLang="en-US" sz="2400"/>
              <a:t>•, •) equal {}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9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10636</TotalTime>
  <Words>3163</Words>
  <Application>Microsoft Office PowerPoint</Application>
  <PresentationFormat>On-screen Show (4:3)</PresentationFormat>
  <Paragraphs>840</Paragraphs>
  <Slides>100</Slides>
  <Notes>33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100</vt:i4>
      </vt:variant>
    </vt:vector>
  </HeadingPairs>
  <TitlesOfParts>
    <vt:vector size="108" baseType="lpstr">
      <vt:lpstr>Arial</vt:lpstr>
      <vt:lpstr>Cambria Math</vt:lpstr>
      <vt:lpstr>Comic Sans MS</vt:lpstr>
      <vt:lpstr>Constantia</vt:lpstr>
      <vt:lpstr>Franklin Gothic Book</vt:lpstr>
      <vt:lpstr>Times New Roman</vt:lpstr>
      <vt:lpstr>Default Design</vt:lpstr>
      <vt:lpstr>Equation</vt:lpstr>
      <vt:lpstr>PowerPoint Presentation</vt:lpstr>
      <vt:lpstr>FSM Summary</vt:lpstr>
      <vt:lpstr>FSM Summary</vt:lpstr>
      <vt:lpstr>FSM Summary</vt:lpstr>
      <vt:lpstr> A more powerful machine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Definition: Context-Free Grammars</vt:lpstr>
      <vt:lpstr>Definition: Context-Free Languages</vt:lpstr>
      <vt:lpstr>Derivation</vt:lpstr>
      <vt:lpstr>Example</vt:lpstr>
      <vt:lpstr>PowerPoint Presentation</vt:lpstr>
      <vt:lpstr>PowerPoint Presentation</vt:lpstr>
      <vt:lpstr>PowerPoint Presentation</vt:lpstr>
      <vt:lpstr>PowerPoint Presentation</vt:lpstr>
      <vt:lpstr>Derivation Order</vt:lpstr>
      <vt:lpstr>Example 2</vt:lpstr>
      <vt:lpstr>Derivation Trees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Partial Derivation Trees </vt:lpstr>
      <vt:lpstr>PowerPoint Presentation</vt:lpstr>
      <vt:lpstr>PowerPoint Presentation</vt:lpstr>
      <vt:lpstr>PowerPoint Presentation</vt:lpstr>
      <vt:lpstr> Tips may be helpful to write Grammar for a formal language: </vt:lpstr>
      <vt:lpstr>Ambiguity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Inherent Ambiguity</vt:lpstr>
      <vt:lpstr>PowerPoint Presentation</vt:lpstr>
      <vt:lpstr>PowerPoint Presentation</vt:lpstr>
      <vt:lpstr>Chomsky normal form</vt:lpstr>
      <vt:lpstr>PowerPoint Presentation</vt:lpstr>
      <vt:lpstr>Convert a CFG to Chomsky normal form</vt:lpstr>
      <vt:lpstr>Convert a CFG to Chomsky normal form</vt:lpstr>
      <vt:lpstr>Convert a CFG to Chomsky normal form</vt:lpstr>
      <vt:lpstr>Convert a CFG to Chomsky normal form</vt:lpstr>
      <vt:lpstr>Example</vt:lpstr>
      <vt:lpstr>Example</vt:lpstr>
      <vt:lpstr>Example</vt:lpstr>
      <vt:lpstr>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Machine view of FA</vt:lpstr>
      <vt:lpstr>Machine view of FA</vt:lpstr>
      <vt:lpstr>Machine view of FA</vt:lpstr>
      <vt:lpstr>Machine view of FA</vt:lpstr>
      <vt:lpstr>A more powerful machine</vt:lpstr>
      <vt:lpstr>Pushdown Automata</vt:lpstr>
      <vt:lpstr>Pushdown Automata</vt:lpstr>
      <vt:lpstr>Pushdown Automata</vt:lpstr>
      <vt:lpstr>Pushdown Automata</vt:lpstr>
      <vt:lpstr>Pushdown Automata</vt:lpstr>
      <vt:lpstr>Pushdown Automata</vt:lpstr>
      <vt:lpstr>Pushdown Automata (PDA)</vt:lpstr>
      <vt:lpstr>NPDA diagram</vt:lpstr>
      <vt:lpstr>NPDA operation</vt:lpstr>
      <vt:lpstr>Example NPDA</vt:lpstr>
      <vt:lpstr>Example NPDA</vt:lpstr>
      <vt:lpstr>Example NPDA</vt:lpstr>
      <vt:lpstr>Example NPDA</vt:lpstr>
      <vt:lpstr>Example NPDA</vt:lpstr>
      <vt:lpstr>Example NPDA</vt:lpstr>
      <vt:lpstr>Example NPDA</vt:lpstr>
      <vt:lpstr>Example NPDA</vt:lpstr>
      <vt:lpstr>Example NPDA</vt:lpstr>
      <vt:lpstr>Example NPDA</vt:lpstr>
      <vt:lpstr>Example NPDA</vt:lpstr>
      <vt:lpstr>Example NPDA</vt:lpstr>
      <vt:lpstr>Formal definition of NPDA</vt:lpstr>
      <vt:lpstr>Formal definition of NPDA</vt:lpstr>
      <vt:lpstr>Example of formal definition</vt:lpstr>
      <vt:lpstr>Exercise</vt:lpstr>
    </vt:vector>
  </TitlesOfParts>
  <Company>Caltech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 Lecture 4</dc:title>
  <dc:creator>Chris Umans</dc:creator>
  <cp:lastModifiedBy> </cp:lastModifiedBy>
  <cp:revision>96</cp:revision>
  <dcterms:created xsi:type="dcterms:W3CDTF">2003-12-29T17:56:05Z</dcterms:created>
  <dcterms:modified xsi:type="dcterms:W3CDTF">2019-04-29T06:44:26Z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00080022120000000000010280400207e700052003a000</vt:lpwstr>
  </property>
</Properties>
</file>